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5" r:id="rId3"/>
    <p:sldId id="268" r:id="rId4"/>
    <p:sldId id="281" r:id="rId5"/>
    <p:sldId id="257" r:id="rId6"/>
    <p:sldId id="258" r:id="rId7"/>
    <p:sldId id="269" r:id="rId8"/>
    <p:sldId id="299" r:id="rId9"/>
    <p:sldId id="256" r:id="rId10"/>
    <p:sldId id="280" r:id="rId11"/>
    <p:sldId id="286" r:id="rId12"/>
    <p:sldId id="276" r:id="rId13"/>
    <p:sldId id="262" r:id="rId14"/>
    <p:sldId id="271" r:id="rId15"/>
    <p:sldId id="260" r:id="rId16"/>
    <p:sldId id="261" r:id="rId17"/>
    <p:sldId id="283" r:id="rId18"/>
    <p:sldId id="292" r:id="rId19"/>
    <p:sldId id="293" r:id="rId20"/>
    <p:sldId id="294" r:id="rId21"/>
    <p:sldId id="295" r:id="rId22"/>
    <p:sldId id="290" r:id="rId23"/>
    <p:sldId id="270" r:id="rId24"/>
    <p:sldId id="263" r:id="rId25"/>
    <p:sldId id="264" r:id="rId26"/>
    <p:sldId id="284" r:id="rId27"/>
    <p:sldId id="278" r:id="rId28"/>
    <p:sldId id="288" r:id="rId29"/>
    <p:sldId id="291" r:id="rId30"/>
    <p:sldId id="287" r:id="rId31"/>
    <p:sldId id="296" r:id="rId32"/>
    <p:sldId id="297" r:id="rId33"/>
    <p:sldId id="259" r:id="rId34"/>
    <p:sldId id="289" r:id="rId35"/>
    <p:sldId id="273" r:id="rId36"/>
    <p:sldId id="282" r:id="rId37"/>
    <p:sldId id="265" r:id="rId38"/>
    <p:sldId id="274" r:id="rId39"/>
    <p:sldId id="266" r:id="rId40"/>
    <p:sldId id="298" r:id="rId41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20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err="1" smtClean="0"/>
              <a:t>Avancement</a:t>
            </a:r>
            <a:r>
              <a:rPr lang="en-US" sz="1800" dirty="0" smtClean="0"/>
              <a:t> du Plan </a:t>
            </a:r>
            <a:r>
              <a:rPr lang="en-US" sz="1800" dirty="0" err="1" smtClean="0"/>
              <a:t>d’Action</a:t>
            </a:r>
            <a:r>
              <a:rPr lang="en-US" sz="1800" dirty="0" smtClean="0"/>
              <a:t> </a:t>
            </a:r>
            <a:r>
              <a:rPr lang="en-US" sz="1800" dirty="0" err="1" smtClean="0"/>
              <a:t>Ministériel</a:t>
            </a:r>
            <a:r>
              <a:rPr lang="en-US" sz="1800" dirty="0" smtClean="0"/>
              <a:t> CIC 2012-2014</a:t>
            </a:r>
            <a:endParaRPr lang="en-US" sz="1800" dirty="0"/>
          </a:p>
        </c:rich>
      </c:tx>
      <c:layout>
        <c:manualLayout>
          <c:xMode val="edge"/>
          <c:yMode val="edge"/>
          <c:x val="0.15257881794228503"/>
          <c:y val="9.629145223811283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Réalisées</c:v>
                </c:pt>
                <c:pt idx="1">
                  <c:v>En cours</c:v>
                </c:pt>
                <c:pt idx="2">
                  <c:v>Non démarées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57</c:v>
                </c:pt>
                <c:pt idx="1">
                  <c:v>20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7EF2C-84C2-482B-93DD-65EAEB2944F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9DF49BA-419D-42C8-8B30-8E634822493F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Organisation CIC</a:t>
          </a:r>
          <a:endParaRPr lang="fr-FR" sz="1600" b="1" dirty="0">
            <a:solidFill>
              <a:schemeClr val="tx1"/>
            </a:solidFill>
          </a:endParaRPr>
        </a:p>
      </dgm:t>
    </dgm:pt>
    <dgm:pt modelId="{AC292FC0-F6D0-413B-BAD4-7505CD9DF1FE}" type="parTrans" cxnId="{E1BC3B1B-BE91-400E-8E39-62364436524A}">
      <dgm:prSet/>
      <dgm:spPr/>
      <dgm:t>
        <a:bodyPr/>
        <a:lstStyle/>
        <a:p>
          <a:endParaRPr lang="fr-FR"/>
        </a:p>
      </dgm:t>
    </dgm:pt>
    <dgm:pt modelId="{B71DEAC2-250B-49F8-9A93-0F98A39F9F8E}" type="sibTrans" cxnId="{E1BC3B1B-BE91-400E-8E39-62364436524A}">
      <dgm:prSet/>
      <dgm:spPr/>
      <dgm:t>
        <a:bodyPr/>
        <a:lstStyle/>
        <a:p>
          <a:endParaRPr lang="fr-FR"/>
        </a:p>
      </dgm:t>
    </dgm:pt>
    <dgm:pt modelId="{DDBBCE67-B93F-4A46-BB7F-01B6FAD7A2EE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Pilotage CIC</a:t>
          </a:r>
          <a:endParaRPr lang="fr-FR" sz="1600" b="1" dirty="0">
            <a:solidFill>
              <a:schemeClr val="tx1"/>
            </a:solidFill>
          </a:endParaRPr>
        </a:p>
      </dgm:t>
    </dgm:pt>
    <dgm:pt modelId="{FF939CC3-9A26-4D66-AED8-99CD03F24127}" type="parTrans" cxnId="{61D8DBF7-7151-482C-8F86-542181FEDA60}">
      <dgm:prSet/>
      <dgm:spPr/>
      <dgm:t>
        <a:bodyPr/>
        <a:lstStyle/>
        <a:p>
          <a:endParaRPr lang="fr-FR"/>
        </a:p>
      </dgm:t>
    </dgm:pt>
    <dgm:pt modelId="{21FFD5CD-935E-4477-976A-98CC3909C2B7}" type="sibTrans" cxnId="{61D8DBF7-7151-482C-8F86-542181FEDA60}">
      <dgm:prSet/>
      <dgm:spPr/>
      <dgm:t>
        <a:bodyPr/>
        <a:lstStyle/>
        <a:p>
          <a:endParaRPr lang="fr-FR"/>
        </a:p>
      </dgm:t>
    </dgm:pt>
    <dgm:pt modelId="{8A340642-6403-4577-B73A-EDA874593BE0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Formalisation / Traçabilité CIC</a:t>
          </a:r>
          <a:endParaRPr lang="fr-FR" sz="1600" b="1" dirty="0">
            <a:solidFill>
              <a:schemeClr val="tx1"/>
            </a:solidFill>
          </a:endParaRPr>
        </a:p>
      </dgm:t>
    </dgm:pt>
    <dgm:pt modelId="{376EAFE5-D4E3-4F72-9103-4F21C3E615BA}" type="parTrans" cxnId="{1D9977BC-D96C-400C-8DA2-D1B82D63ED72}">
      <dgm:prSet/>
      <dgm:spPr/>
      <dgm:t>
        <a:bodyPr/>
        <a:lstStyle/>
        <a:p>
          <a:endParaRPr lang="fr-FR"/>
        </a:p>
      </dgm:t>
    </dgm:pt>
    <dgm:pt modelId="{362C898F-B558-4810-802B-64DB09DCCA80}" type="sibTrans" cxnId="{1D9977BC-D96C-400C-8DA2-D1B82D63ED72}">
      <dgm:prSet/>
      <dgm:spPr/>
      <dgm:t>
        <a:bodyPr/>
        <a:lstStyle/>
        <a:p>
          <a:endParaRPr lang="fr-FR"/>
        </a:p>
      </dgm:t>
    </dgm:pt>
    <dgm:pt modelId="{0CA29F66-9762-4240-A376-59463D41EEC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AMR- clés des référentiels T2 – rémunérations 2012-2013</a:t>
          </a:r>
        </a:p>
        <a:p>
          <a:r>
            <a:rPr lang="fr-FR" sz="1200" b="1" dirty="0" smtClean="0">
              <a:solidFill>
                <a:schemeClr val="tx1"/>
              </a:solidFill>
            </a:rPr>
            <a:t>+ Campagne de contrôle thématique (DAF C3)</a:t>
          </a:r>
          <a:endParaRPr lang="fr-FR" sz="1200" b="1" dirty="0">
            <a:solidFill>
              <a:schemeClr val="tx1"/>
            </a:solidFill>
          </a:endParaRPr>
        </a:p>
      </dgm:t>
    </dgm:pt>
    <dgm:pt modelId="{3962E7B3-EF4D-4418-9450-E49AFA8B5631}" type="parTrans" cxnId="{7FB0AD71-539F-44DC-8FFE-416A632A847F}">
      <dgm:prSet/>
      <dgm:spPr/>
      <dgm:t>
        <a:bodyPr/>
        <a:lstStyle/>
        <a:p>
          <a:endParaRPr lang="fr-FR"/>
        </a:p>
      </dgm:t>
    </dgm:pt>
    <dgm:pt modelId="{9BF73A6F-102F-4DD8-B3F3-6BC4D31A0D02}" type="sibTrans" cxnId="{7FB0AD71-539F-44DC-8FFE-416A632A847F}">
      <dgm:prSet/>
      <dgm:spPr/>
      <dgm:t>
        <a:bodyPr/>
        <a:lstStyle/>
        <a:p>
          <a:endParaRPr lang="fr-FR"/>
        </a:p>
      </dgm:t>
    </dgm:pt>
    <dgm:pt modelId="{BE2797B4-16D8-4D9B-8764-8C5A3F538D1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Réponse à l’enquête annuelle</a:t>
          </a:r>
          <a:endParaRPr lang="fr-FR" sz="1600" b="1" dirty="0">
            <a:solidFill>
              <a:schemeClr val="tx1"/>
            </a:solidFill>
          </a:endParaRPr>
        </a:p>
      </dgm:t>
    </dgm:pt>
    <dgm:pt modelId="{A9851DDB-F4E8-41F2-AFF3-98E9E84D8DA8}" type="parTrans" cxnId="{116C6B53-F094-44BF-8FBC-24C696E7C5B7}">
      <dgm:prSet/>
      <dgm:spPr/>
      <dgm:t>
        <a:bodyPr/>
        <a:lstStyle/>
        <a:p>
          <a:endParaRPr lang="fr-FR"/>
        </a:p>
      </dgm:t>
    </dgm:pt>
    <dgm:pt modelId="{60E6B910-24A1-4B49-A9CC-EEDAA3020528}" type="sibTrans" cxnId="{116C6B53-F094-44BF-8FBC-24C696E7C5B7}">
      <dgm:prSet/>
      <dgm:spPr/>
      <dgm:t>
        <a:bodyPr/>
        <a:lstStyle/>
        <a:p>
          <a:endParaRPr lang="fr-FR"/>
        </a:p>
      </dgm:t>
    </dgm:pt>
    <dgm:pt modelId="{8FC22CAD-2781-49EE-A441-C89596BE27A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AMR-clés des référentiels HT2 2012-2013</a:t>
          </a:r>
          <a:endParaRPr lang="fr-FR" sz="1600" b="1" dirty="0">
            <a:solidFill>
              <a:schemeClr val="tx1"/>
            </a:solidFill>
          </a:endParaRPr>
        </a:p>
      </dgm:t>
    </dgm:pt>
    <dgm:pt modelId="{F39FCE5D-F842-4508-A0DE-48BA87488773}" type="parTrans" cxnId="{EBDEF506-672D-4BBF-8198-9FC70EF99C1C}">
      <dgm:prSet/>
      <dgm:spPr/>
      <dgm:t>
        <a:bodyPr/>
        <a:lstStyle/>
        <a:p>
          <a:endParaRPr lang="fr-FR"/>
        </a:p>
      </dgm:t>
    </dgm:pt>
    <dgm:pt modelId="{005CABF1-3C39-468A-A7B8-3B949F320748}" type="sibTrans" cxnId="{EBDEF506-672D-4BBF-8198-9FC70EF99C1C}">
      <dgm:prSet/>
      <dgm:spPr/>
      <dgm:t>
        <a:bodyPr/>
        <a:lstStyle/>
        <a:p>
          <a:endParaRPr lang="fr-FR"/>
        </a:p>
      </dgm:t>
    </dgm:pt>
    <dgm:pt modelId="{1045A925-D906-4EA7-849A-932AF1D3C69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Dispositif – fonctions support CHORUS</a:t>
          </a:r>
          <a:endParaRPr lang="fr-FR" sz="1600" b="1" dirty="0">
            <a:solidFill>
              <a:schemeClr val="tx1"/>
            </a:solidFill>
          </a:endParaRPr>
        </a:p>
      </dgm:t>
    </dgm:pt>
    <dgm:pt modelId="{26C15025-C9AC-4882-9A28-ADA01D48F1BA}" type="parTrans" cxnId="{234656AE-15FF-4B84-9213-D3E61BBB34EC}">
      <dgm:prSet/>
      <dgm:spPr/>
      <dgm:t>
        <a:bodyPr/>
        <a:lstStyle/>
        <a:p>
          <a:endParaRPr lang="fr-FR"/>
        </a:p>
      </dgm:t>
    </dgm:pt>
    <dgm:pt modelId="{88ECAAAB-9806-4995-8DBE-400D6B6DFD0A}" type="sibTrans" cxnId="{234656AE-15FF-4B84-9213-D3E61BBB34EC}">
      <dgm:prSet/>
      <dgm:spPr/>
      <dgm:t>
        <a:bodyPr/>
        <a:lstStyle/>
        <a:p>
          <a:endParaRPr lang="fr-FR"/>
        </a:p>
      </dgm:t>
    </dgm:pt>
    <dgm:pt modelId="{F11CF84C-00D3-40E5-B568-994FF1EA4C91}" type="pres">
      <dgm:prSet presAssocID="{3847EF2C-84C2-482B-93DD-65EAEB2944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ECC5850-8FF3-492B-97D9-8604E7A9BD89}" type="pres">
      <dgm:prSet presAssocID="{3847EF2C-84C2-482B-93DD-65EAEB2944FB}" presName="Name1" presStyleCnt="0"/>
      <dgm:spPr/>
    </dgm:pt>
    <dgm:pt modelId="{A9F134E5-3B46-4390-B382-190A503E28CA}" type="pres">
      <dgm:prSet presAssocID="{3847EF2C-84C2-482B-93DD-65EAEB2944FB}" presName="cycle" presStyleCnt="0"/>
      <dgm:spPr/>
    </dgm:pt>
    <dgm:pt modelId="{1B4F7CCB-2BF2-49C0-8584-0F5A7DD685F1}" type="pres">
      <dgm:prSet presAssocID="{3847EF2C-84C2-482B-93DD-65EAEB2944FB}" presName="srcNode" presStyleLbl="node1" presStyleIdx="0" presStyleCnt="7"/>
      <dgm:spPr/>
    </dgm:pt>
    <dgm:pt modelId="{933AA149-E607-4006-BD62-84B2EC80215F}" type="pres">
      <dgm:prSet presAssocID="{3847EF2C-84C2-482B-93DD-65EAEB2944FB}" presName="conn" presStyleLbl="parChTrans1D2" presStyleIdx="0" presStyleCnt="1"/>
      <dgm:spPr/>
      <dgm:t>
        <a:bodyPr/>
        <a:lstStyle/>
        <a:p>
          <a:endParaRPr lang="fr-FR"/>
        </a:p>
      </dgm:t>
    </dgm:pt>
    <dgm:pt modelId="{326EBE92-A187-4C7A-A411-8415FEBE1782}" type="pres">
      <dgm:prSet presAssocID="{3847EF2C-84C2-482B-93DD-65EAEB2944FB}" presName="extraNode" presStyleLbl="node1" presStyleIdx="0" presStyleCnt="7"/>
      <dgm:spPr/>
    </dgm:pt>
    <dgm:pt modelId="{83295E03-ECA5-481E-93AC-C8951B062663}" type="pres">
      <dgm:prSet presAssocID="{3847EF2C-84C2-482B-93DD-65EAEB2944FB}" presName="dstNode" presStyleLbl="node1" presStyleIdx="0" presStyleCnt="7"/>
      <dgm:spPr/>
    </dgm:pt>
    <dgm:pt modelId="{DFE3E03B-9381-48AB-A4DD-4059FA831C87}" type="pres">
      <dgm:prSet presAssocID="{B9DF49BA-419D-42C8-8B30-8E634822493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8F022B-D357-4EE1-9FC8-8E7B3FF54430}" type="pres">
      <dgm:prSet presAssocID="{B9DF49BA-419D-42C8-8B30-8E634822493F}" presName="accent_1" presStyleCnt="0"/>
      <dgm:spPr/>
    </dgm:pt>
    <dgm:pt modelId="{EF100E17-F03C-42B5-9A9A-430C3B9FD419}" type="pres">
      <dgm:prSet presAssocID="{B9DF49BA-419D-42C8-8B30-8E634822493F}" presName="accentRepeatNode" presStyleLbl="solidFgAcc1" presStyleIdx="0" presStyleCnt="7"/>
      <dgm:spPr/>
    </dgm:pt>
    <dgm:pt modelId="{2C350749-35EC-4969-B02A-225CB1EB54AD}" type="pres">
      <dgm:prSet presAssocID="{DDBBCE67-B93F-4A46-BB7F-01B6FAD7A2E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B6CD3-C7E7-4396-9FEA-9DE13635C13D}" type="pres">
      <dgm:prSet presAssocID="{DDBBCE67-B93F-4A46-BB7F-01B6FAD7A2EE}" presName="accent_2" presStyleCnt="0"/>
      <dgm:spPr/>
    </dgm:pt>
    <dgm:pt modelId="{5A3A4952-2718-457C-A6DA-719CB63F826B}" type="pres">
      <dgm:prSet presAssocID="{DDBBCE67-B93F-4A46-BB7F-01B6FAD7A2EE}" presName="accentRepeatNode" presStyleLbl="solidFgAcc1" presStyleIdx="1" presStyleCnt="7"/>
      <dgm:spPr/>
    </dgm:pt>
    <dgm:pt modelId="{05B45364-8F12-47FB-8822-348BAD3CFA5F}" type="pres">
      <dgm:prSet presAssocID="{8A340642-6403-4577-B73A-EDA874593BE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2912AD-F0F7-4B2B-9E61-A85F36D92C18}" type="pres">
      <dgm:prSet presAssocID="{8A340642-6403-4577-B73A-EDA874593BE0}" presName="accent_3" presStyleCnt="0"/>
      <dgm:spPr/>
    </dgm:pt>
    <dgm:pt modelId="{D5C3ABB3-6D9D-4570-9907-ABAAF28457DF}" type="pres">
      <dgm:prSet presAssocID="{8A340642-6403-4577-B73A-EDA874593BE0}" presName="accentRepeatNode" presStyleLbl="solidFgAcc1" presStyleIdx="2" presStyleCnt="7"/>
      <dgm:spPr/>
    </dgm:pt>
    <dgm:pt modelId="{288DE70B-34CA-48A2-B96E-76863BA772C4}" type="pres">
      <dgm:prSet presAssocID="{0CA29F66-9762-4240-A376-59463D41EEC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5013B9-7603-43B6-8740-A442D4E471E1}" type="pres">
      <dgm:prSet presAssocID="{0CA29F66-9762-4240-A376-59463D41EECA}" presName="accent_4" presStyleCnt="0"/>
      <dgm:spPr/>
    </dgm:pt>
    <dgm:pt modelId="{F748777E-4D1F-4168-AE71-F314B6466AB7}" type="pres">
      <dgm:prSet presAssocID="{0CA29F66-9762-4240-A376-59463D41EECA}" presName="accentRepeatNode" presStyleLbl="solidFgAcc1" presStyleIdx="3" presStyleCnt="7"/>
      <dgm:spPr/>
    </dgm:pt>
    <dgm:pt modelId="{0C40ECCA-060B-45EE-BF2F-334A8C412224}" type="pres">
      <dgm:prSet presAssocID="{8FC22CAD-2781-49EE-A441-C89596BE27A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268D48-E45E-4882-8077-2F9FF5378278}" type="pres">
      <dgm:prSet presAssocID="{8FC22CAD-2781-49EE-A441-C89596BE27A8}" presName="accent_5" presStyleCnt="0"/>
      <dgm:spPr/>
    </dgm:pt>
    <dgm:pt modelId="{1C2EFC18-819F-4862-B4B4-9C5C986993EA}" type="pres">
      <dgm:prSet presAssocID="{8FC22CAD-2781-49EE-A441-C89596BE27A8}" presName="accentRepeatNode" presStyleLbl="solidFgAcc1" presStyleIdx="4" presStyleCnt="7"/>
      <dgm:spPr/>
    </dgm:pt>
    <dgm:pt modelId="{2085DB9A-35DE-4FE5-AA29-82B9D026674C}" type="pres">
      <dgm:prSet presAssocID="{1045A925-D906-4EA7-849A-932AF1D3C69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DAE80-3B9A-4EBC-957E-A744AD2FB3D7}" type="pres">
      <dgm:prSet presAssocID="{1045A925-D906-4EA7-849A-932AF1D3C698}" presName="accent_6" presStyleCnt="0"/>
      <dgm:spPr/>
    </dgm:pt>
    <dgm:pt modelId="{9698D84D-3164-4BB3-9D90-8C752E4F8C00}" type="pres">
      <dgm:prSet presAssocID="{1045A925-D906-4EA7-849A-932AF1D3C698}" presName="accentRepeatNode" presStyleLbl="solidFgAcc1" presStyleIdx="5" presStyleCnt="7"/>
      <dgm:spPr/>
    </dgm:pt>
    <dgm:pt modelId="{E23EF929-BA3B-4D78-BB18-09CD23F664F4}" type="pres">
      <dgm:prSet presAssocID="{BE2797B4-16D8-4D9B-8764-8C5A3F538D1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39BDE0-897C-46C4-AA6D-C2E3017D0303}" type="pres">
      <dgm:prSet presAssocID="{BE2797B4-16D8-4D9B-8764-8C5A3F538D19}" presName="accent_7" presStyleCnt="0"/>
      <dgm:spPr/>
    </dgm:pt>
    <dgm:pt modelId="{313BC9E4-5793-4AAA-B886-D74DFC4613DB}" type="pres">
      <dgm:prSet presAssocID="{BE2797B4-16D8-4D9B-8764-8C5A3F538D19}" presName="accentRepeatNode" presStyleLbl="solidFgAcc1" presStyleIdx="6" presStyleCnt="7"/>
      <dgm:spPr/>
    </dgm:pt>
  </dgm:ptLst>
  <dgm:cxnLst>
    <dgm:cxn modelId="{5EF8EC80-D88B-40B8-8B7A-48EA8D6CAA7A}" type="presOf" srcId="{BE2797B4-16D8-4D9B-8764-8C5A3F538D19}" destId="{E23EF929-BA3B-4D78-BB18-09CD23F664F4}" srcOrd="0" destOrd="0" presId="urn:microsoft.com/office/officeart/2008/layout/VerticalCurvedList"/>
    <dgm:cxn modelId="{A3EB8D6E-BB0C-4C4D-93EC-84DDD2C482C1}" type="presOf" srcId="{0CA29F66-9762-4240-A376-59463D41EECA}" destId="{288DE70B-34CA-48A2-B96E-76863BA772C4}" srcOrd="0" destOrd="0" presId="urn:microsoft.com/office/officeart/2008/layout/VerticalCurvedList"/>
    <dgm:cxn modelId="{1E1C515C-FC3F-4AD3-BD01-DBC42CF8BB8D}" type="presOf" srcId="{3847EF2C-84C2-482B-93DD-65EAEB2944FB}" destId="{F11CF84C-00D3-40E5-B568-994FF1EA4C91}" srcOrd="0" destOrd="0" presId="urn:microsoft.com/office/officeart/2008/layout/VerticalCurvedList"/>
    <dgm:cxn modelId="{234656AE-15FF-4B84-9213-D3E61BBB34EC}" srcId="{3847EF2C-84C2-482B-93DD-65EAEB2944FB}" destId="{1045A925-D906-4EA7-849A-932AF1D3C698}" srcOrd="5" destOrd="0" parTransId="{26C15025-C9AC-4882-9A28-ADA01D48F1BA}" sibTransId="{88ECAAAB-9806-4995-8DBE-400D6B6DFD0A}"/>
    <dgm:cxn modelId="{6AA69C06-EFF2-47BF-90ED-07ECD483350B}" type="presOf" srcId="{8FC22CAD-2781-49EE-A441-C89596BE27A8}" destId="{0C40ECCA-060B-45EE-BF2F-334A8C412224}" srcOrd="0" destOrd="0" presId="urn:microsoft.com/office/officeart/2008/layout/VerticalCurvedList"/>
    <dgm:cxn modelId="{D5EAC006-65CF-4222-B8E2-6B5F063D94DA}" type="presOf" srcId="{1045A925-D906-4EA7-849A-932AF1D3C698}" destId="{2085DB9A-35DE-4FE5-AA29-82B9D026674C}" srcOrd="0" destOrd="0" presId="urn:microsoft.com/office/officeart/2008/layout/VerticalCurvedList"/>
    <dgm:cxn modelId="{68F8D540-80B3-4A80-B6D5-A37460740045}" type="presOf" srcId="{B71DEAC2-250B-49F8-9A93-0F98A39F9F8E}" destId="{933AA149-E607-4006-BD62-84B2EC80215F}" srcOrd="0" destOrd="0" presId="urn:microsoft.com/office/officeart/2008/layout/VerticalCurvedList"/>
    <dgm:cxn modelId="{116C6B53-F094-44BF-8FBC-24C696E7C5B7}" srcId="{3847EF2C-84C2-482B-93DD-65EAEB2944FB}" destId="{BE2797B4-16D8-4D9B-8764-8C5A3F538D19}" srcOrd="6" destOrd="0" parTransId="{A9851DDB-F4E8-41F2-AFF3-98E9E84D8DA8}" sibTransId="{60E6B910-24A1-4B49-A9CC-EEDAA3020528}"/>
    <dgm:cxn modelId="{61D8DBF7-7151-482C-8F86-542181FEDA60}" srcId="{3847EF2C-84C2-482B-93DD-65EAEB2944FB}" destId="{DDBBCE67-B93F-4A46-BB7F-01B6FAD7A2EE}" srcOrd="1" destOrd="0" parTransId="{FF939CC3-9A26-4D66-AED8-99CD03F24127}" sibTransId="{21FFD5CD-935E-4477-976A-98CC3909C2B7}"/>
    <dgm:cxn modelId="{AD3FA263-D4DC-459F-BD49-9240B3C677E3}" type="presOf" srcId="{B9DF49BA-419D-42C8-8B30-8E634822493F}" destId="{DFE3E03B-9381-48AB-A4DD-4059FA831C87}" srcOrd="0" destOrd="0" presId="urn:microsoft.com/office/officeart/2008/layout/VerticalCurvedList"/>
    <dgm:cxn modelId="{D2F0D8D7-5FF0-4D6D-8CAC-36D79270E7FA}" type="presOf" srcId="{DDBBCE67-B93F-4A46-BB7F-01B6FAD7A2EE}" destId="{2C350749-35EC-4969-B02A-225CB1EB54AD}" srcOrd="0" destOrd="0" presId="urn:microsoft.com/office/officeart/2008/layout/VerticalCurvedList"/>
    <dgm:cxn modelId="{7FB0AD71-539F-44DC-8FFE-416A632A847F}" srcId="{3847EF2C-84C2-482B-93DD-65EAEB2944FB}" destId="{0CA29F66-9762-4240-A376-59463D41EECA}" srcOrd="3" destOrd="0" parTransId="{3962E7B3-EF4D-4418-9450-E49AFA8B5631}" sibTransId="{9BF73A6F-102F-4DD8-B3F3-6BC4D31A0D02}"/>
    <dgm:cxn modelId="{EBDEF506-672D-4BBF-8198-9FC70EF99C1C}" srcId="{3847EF2C-84C2-482B-93DD-65EAEB2944FB}" destId="{8FC22CAD-2781-49EE-A441-C89596BE27A8}" srcOrd="4" destOrd="0" parTransId="{F39FCE5D-F842-4508-A0DE-48BA87488773}" sibTransId="{005CABF1-3C39-468A-A7B8-3B949F320748}"/>
    <dgm:cxn modelId="{E1BC3B1B-BE91-400E-8E39-62364436524A}" srcId="{3847EF2C-84C2-482B-93DD-65EAEB2944FB}" destId="{B9DF49BA-419D-42C8-8B30-8E634822493F}" srcOrd="0" destOrd="0" parTransId="{AC292FC0-F6D0-413B-BAD4-7505CD9DF1FE}" sibTransId="{B71DEAC2-250B-49F8-9A93-0F98A39F9F8E}"/>
    <dgm:cxn modelId="{1D9977BC-D96C-400C-8DA2-D1B82D63ED72}" srcId="{3847EF2C-84C2-482B-93DD-65EAEB2944FB}" destId="{8A340642-6403-4577-B73A-EDA874593BE0}" srcOrd="2" destOrd="0" parTransId="{376EAFE5-D4E3-4F72-9103-4F21C3E615BA}" sibTransId="{362C898F-B558-4810-802B-64DB09DCCA80}"/>
    <dgm:cxn modelId="{93224193-9ADC-46A5-A591-46A74890D718}" type="presOf" srcId="{8A340642-6403-4577-B73A-EDA874593BE0}" destId="{05B45364-8F12-47FB-8822-348BAD3CFA5F}" srcOrd="0" destOrd="0" presId="urn:microsoft.com/office/officeart/2008/layout/VerticalCurvedList"/>
    <dgm:cxn modelId="{7549E874-F07C-4FE6-9597-46A68384C99D}" type="presParOf" srcId="{F11CF84C-00D3-40E5-B568-994FF1EA4C91}" destId="{4ECC5850-8FF3-492B-97D9-8604E7A9BD89}" srcOrd="0" destOrd="0" presId="urn:microsoft.com/office/officeart/2008/layout/VerticalCurvedList"/>
    <dgm:cxn modelId="{86B59DF6-230B-4333-BA6E-AF8E3D0CAC03}" type="presParOf" srcId="{4ECC5850-8FF3-492B-97D9-8604E7A9BD89}" destId="{A9F134E5-3B46-4390-B382-190A503E28CA}" srcOrd="0" destOrd="0" presId="urn:microsoft.com/office/officeart/2008/layout/VerticalCurvedList"/>
    <dgm:cxn modelId="{DA67DAF9-7DB5-4A57-BA8B-55F0D1812DE7}" type="presParOf" srcId="{A9F134E5-3B46-4390-B382-190A503E28CA}" destId="{1B4F7CCB-2BF2-49C0-8584-0F5A7DD685F1}" srcOrd="0" destOrd="0" presId="urn:microsoft.com/office/officeart/2008/layout/VerticalCurvedList"/>
    <dgm:cxn modelId="{77918E1A-C5FD-4B35-8BBA-C3070FD4AB02}" type="presParOf" srcId="{A9F134E5-3B46-4390-B382-190A503E28CA}" destId="{933AA149-E607-4006-BD62-84B2EC80215F}" srcOrd="1" destOrd="0" presId="urn:microsoft.com/office/officeart/2008/layout/VerticalCurvedList"/>
    <dgm:cxn modelId="{3469F68A-5DC5-4177-B3DB-513DEDCCC170}" type="presParOf" srcId="{A9F134E5-3B46-4390-B382-190A503E28CA}" destId="{326EBE92-A187-4C7A-A411-8415FEBE1782}" srcOrd="2" destOrd="0" presId="urn:microsoft.com/office/officeart/2008/layout/VerticalCurvedList"/>
    <dgm:cxn modelId="{1A54DD00-1FC6-4205-9511-79B1D85BECF0}" type="presParOf" srcId="{A9F134E5-3B46-4390-B382-190A503E28CA}" destId="{83295E03-ECA5-481E-93AC-C8951B062663}" srcOrd="3" destOrd="0" presId="urn:microsoft.com/office/officeart/2008/layout/VerticalCurvedList"/>
    <dgm:cxn modelId="{E4683C0C-3BA5-488C-BAA4-42B26EA7DFF9}" type="presParOf" srcId="{4ECC5850-8FF3-492B-97D9-8604E7A9BD89}" destId="{DFE3E03B-9381-48AB-A4DD-4059FA831C87}" srcOrd="1" destOrd="0" presId="urn:microsoft.com/office/officeart/2008/layout/VerticalCurvedList"/>
    <dgm:cxn modelId="{8404E52E-5ED9-4217-9A62-969A65DB5392}" type="presParOf" srcId="{4ECC5850-8FF3-492B-97D9-8604E7A9BD89}" destId="{8C8F022B-D357-4EE1-9FC8-8E7B3FF54430}" srcOrd="2" destOrd="0" presId="urn:microsoft.com/office/officeart/2008/layout/VerticalCurvedList"/>
    <dgm:cxn modelId="{AFB2C7B8-7C6C-4B40-B127-E6AA06902D73}" type="presParOf" srcId="{8C8F022B-D357-4EE1-9FC8-8E7B3FF54430}" destId="{EF100E17-F03C-42B5-9A9A-430C3B9FD419}" srcOrd="0" destOrd="0" presId="urn:microsoft.com/office/officeart/2008/layout/VerticalCurvedList"/>
    <dgm:cxn modelId="{19F458AA-FB1E-44FB-AC75-02E61774300F}" type="presParOf" srcId="{4ECC5850-8FF3-492B-97D9-8604E7A9BD89}" destId="{2C350749-35EC-4969-B02A-225CB1EB54AD}" srcOrd="3" destOrd="0" presId="urn:microsoft.com/office/officeart/2008/layout/VerticalCurvedList"/>
    <dgm:cxn modelId="{5C60A2E0-D57C-4720-80D9-9FB77CD801C8}" type="presParOf" srcId="{4ECC5850-8FF3-492B-97D9-8604E7A9BD89}" destId="{98FB6CD3-C7E7-4396-9FEA-9DE13635C13D}" srcOrd="4" destOrd="0" presId="urn:microsoft.com/office/officeart/2008/layout/VerticalCurvedList"/>
    <dgm:cxn modelId="{BE2995C8-063F-4D70-B727-C376557BA5F0}" type="presParOf" srcId="{98FB6CD3-C7E7-4396-9FEA-9DE13635C13D}" destId="{5A3A4952-2718-457C-A6DA-719CB63F826B}" srcOrd="0" destOrd="0" presId="urn:microsoft.com/office/officeart/2008/layout/VerticalCurvedList"/>
    <dgm:cxn modelId="{B1FA2F08-D7FF-4344-8604-F46DFB51F0D8}" type="presParOf" srcId="{4ECC5850-8FF3-492B-97D9-8604E7A9BD89}" destId="{05B45364-8F12-47FB-8822-348BAD3CFA5F}" srcOrd="5" destOrd="0" presId="urn:microsoft.com/office/officeart/2008/layout/VerticalCurvedList"/>
    <dgm:cxn modelId="{C39933F8-E90D-430B-88F0-EEC98B6795C6}" type="presParOf" srcId="{4ECC5850-8FF3-492B-97D9-8604E7A9BD89}" destId="{522912AD-F0F7-4B2B-9E61-A85F36D92C18}" srcOrd="6" destOrd="0" presId="urn:microsoft.com/office/officeart/2008/layout/VerticalCurvedList"/>
    <dgm:cxn modelId="{B54764BE-CBEB-4C56-9BBD-52F57F860160}" type="presParOf" srcId="{522912AD-F0F7-4B2B-9E61-A85F36D92C18}" destId="{D5C3ABB3-6D9D-4570-9907-ABAAF28457DF}" srcOrd="0" destOrd="0" presId="urn:microsoft.com/office/officeart/2008/layout/VerticalCurvedList"/>
    <dgm:cxn modelId="{384691BD-644F-4C36-B85D-88343F15FED9}" type="presParOf" srcId="{4ECC5850-8FF3-492B-97D9-8604E7A9BD89}" destId="{288DE70B-34CA-48A2-B96E-76863BA772C4}" srcOrd="7" destOrd="0" presId="urn:microsoft.com/office/officeart/2008/layout/VerticalCurvedList"/>
    <dgm:cxn modelId="{6AF78C8B-BA72-47C3-92E9-D8FD1863EAAE}" type="presParOf" srcId="{4ECC5850-8FF3-492B-97D9-8604E7A9BD89}" destId="{045013B9-7603-43B6-8740-A442D4E471E1}" srcOrd="8" destOrd="0" presId="urn:microsoft.com/office/officeart/2008/layout/VerticalCurvedList"/>
    <dgm:cxn modelId="{D297C5A7-F2F0-436E-A52B-BDA210EC3B6C}" type="presParOf" srcId="{045013B9-7603-43B6-8740-A442D4E471E1}" destId="{F748777E-4D1F-4168-AE71-F314B6466AB7}" srcOrd="0" destOrd="0" presId="urn:microsoft.com/office/officeart/2008/layout/VerticalCurvedList"/>
    <dgm:cxn modelId="{CF38FEE7-545A-4D86-B050-300C588E9812}" type="presParOf" srcId="{4ECC5850-8FF3-492B-97D9-8604E7A9BD89}" destId="{0C40ECCA-060B-45EE-BF2F-334A8C412224}" srcOrd="9" destOrd="0" presId="urn:microsoft.com/office/officeart/2008/layout/VerticalCurvedList"/>
    <dgm:cxn modelId="{C90FEE73-BE87-4E90-A18A-7F12FDF3E65F}" type="presParOf" srcId="{4ECC5850-8FF3-492B-97D9-8604E7A9BD89}" destId="{55268D48-E45E-4882-8077-2F9FF5378278}" srcOrd="10" destOrd="0" presId="urn:microsoft.com/office/officeart/2008/layout/VerticalCurvedList"/>
    <dgm:cxn modelId="{57BB2ECE-0F14-4D83-8A9A-E61FF805FA86}" type="presParOf" srcId="{55268D48-E45E-4882-8077-2F9FF5378278}" destId="{1C2EFC18-819F-4862-B4B4-9C5C986993EA}" srcOrd="0" destOrd="0" presId="urn:microsoft.com/office/officeart/2008/layout/VerticalCurvedList"/>
    <dgm:cxn modelId="{30D11FFF-3211-4FE2-B7E8-0442618E0F87}" type="presParOf" srcId="{4ECC5850-8FF3-492B-97D9-8604E7A9BD89}" destId="{2085DB9A-35DE-4FE5-AA29-82B9D026674C}" srcOrd="11" destOrd="0" presId="urn:microsoft.com/office/officeart/2008/layout/VerticalCurvedList"/>
    <dgm:cxn modelId="{84B8956A-6766-465E-B28F-C4BDEA4E68F3}" type="presParOf" srcId="{4ECC5850-8FF3-492B-97D9-8604E7A9BD89}" destId="{3C0DAE80-3B9A-4EBC-957E-A744AD2FB3D7}" srcOrd="12" destOrd="0" presId="urn:microsoft.com/office/officeart/2008/layout/VerticalCurvedList"/>
    <dgm:cxn modelId="{148AFB5B-F8B3-4E97-99FB-80F7CD1CD553}" type="presParOf" srcId="{3C0DAE80-3B9A-4EBC-957E-A744AD2FB3D7}" destId="{9698D84D-3164-4BB3-9D90-8C752E4F8C00}" srcOrd="0" destOrd="0" presId="urn:microsoft.com/office/officeart/2008/layout/VerticalCurvedList"/>
    <dgm:cxn modelId="{02C1F54B-792B-4E97-A629-DD475C396113}" type="presParOf" srcId="{4ECC5850-8FF3-492B-97D9-8604E7A9BD89}" destId="{E23EF929-BA3B-4D78-BB18-09CD23F664F4}" srcOrd="13" destOrd="0" presId="urn:microsoft.com/office/officeart/2008/layout/VerticalCurvedList"/>
    <dgm:cxn modelId="{18791143-D0C1-4A49-B40B-CF074CA081F0}" type="presParOf" srcId="{4ECC5850-8FF3-492B-97D9-8604E7A9BD89}" destId="{5B39BDE0-897C-46C4-AA6D-C2E3017D0303}" srcOrd="14" destOrd="0" presId="urn:microsoft.com/office/officeart/2008/layout/VerticalCurvedList"/>
    <dgm:cxn modelId="{DBFDF604-0067-4949-8D98-E64874B5FE81}" type="presParOf" srcId="{5B39BDE0-897C-46C4-AA6D-C2E3017D0303}" destId="{313BC9E4-5793-4AAA-B886-D74DFC4613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A8B40-C104-41A5-8599-546F18F08E9B}" type="doc">
      <dgm:prSet loTypeId="urn:microsoft.com/office/officeart/2005/8/layout/hProcess3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419811B9-030B-46D2-8390-BE6D83362C77}">
      <dgm:prSet phldrT="[Texte]"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Novembre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40A775DF-EE71-40A8-AFCE-02226661864E}" type="parTrans" cxnId="{16B7CFC7-ED2F-47D7-80EC-F39E7C670ACC}">
      <dgm:prSet/>
      <dgm:spPr/>
      <dgm:t>
        <a:bodyPr/>
        <a:lstStyle/>
        <a:p>
          <a:endParaRPr lang="fr-FR"/>
        </a:p>
      </dgm:t>
    </dgm:pt>
    <dgm:pt modelId="{F8C035CF-AA11-451B-A125-1DE82E999809}" type="sibTrans" cxnId="{16B7CFC7-ED2F-47D7-80EC-F39E7C670ACC}">
      <dgm:prSet/>
      <dgm:spPr/>
      <dgm:t>
        <a:bodyPr/>
        <a:lstStyle/>
        <a:p>
          <a:endParaRPr lang="fr-FR"/>
        </a:p>
      </dgm:t>
    </dgm:pt>
    <dgm:pt modelId="{FB1E7ED2-970C-4F77-ADE8-B13B78CC146E}">
      <dgm:prSet phldrT="[Texte]"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Décembre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67B8E714-FE32-45B9-8EF0-C27D57258044}" type="parTrans" cxnId="{81DE6A1B-0349-4862-8B45-A140931B91A6}">
      <dgm:prSet/>
      <dgm:spPr/>
      <dgm:t>
        <a:bodyPr/>
        <a:lstStyle/>
        <a:p>
          <a:endParaRPr lang="fr-FR"/>
        </a:p>
      </dgm:t>
    </dgm:pt>
    <dgm:pt modelId="{1511F3D5-D5A2-47C0-B7A0-2C74EBF1CD65}" type="sibTrans" cxnId="{81DE6A1B-0349-4862-8B45-A140931B91A6}">
      <dgm:prSet/>
      <dgm:spPr/>
      <dgm:t>
        <a:bodyPr/>
        <a:lstStyle/>
        <a:p>
          <a:endParaRPr lang="fr-FR"/>
        </a:p>
      </dgm:t>
    </dgm:pt>
    <dgm:pt modelId="{5D1641FF-EC0C-44E2-9A12-0A834BA5F871}">
      <dgm:prSet phldrT="[Texte]"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Janvier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14F1482E-406B-4402-BBEC-CACDC89588E2}" type="parTrans" cxnId="{643AA038-64CE-42C2-921E-66B3B584055B}">
      <dgm:prSet/>
      <dgm:spPr/>
      <dgm:t>
        <a:bodyPr/>
        <a:lstStyle/>
        <a:p>
          <a:endParaRPr lang="fr-FR"/>
        </a:p>
      </dgm:t>
    </dgm:pt>
    <dgm:pt modelId="{2B9AAD33-7DEE-4F40-8A83-3F4E2B5ADC5A}" type="sibTrans" cxnId="{643AA038-64CE-42C2-921E-66B3B584055B}">
      <dgm:prSet/>
      <dgm:spPr/>
      <dgm:t>
        <a:bodyPr/>
        <a:lstStyle/>
        <a:p>
          <a:endParaRPr lang="fr-FR"/>
        </a:p>
      </dgm:t>
    </dgm:pt>
    <dgm:pt modelId="{AF0510DD-B728-486F-A138-D9BA8837EDCB}">
      <dgm:prSet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Février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8239C201-4EEE-4BD3-9C53-8648B689CB4E}" type="parTrans" cxnId="{8C09277A-7E6A-4AFA-9CC5-821895002096}">
      <dgm:prSet/>
      <dgm:spPr/>
      <dgm:t>
        <a:bodyPr/>
        <a:lstStyle/>
        <a:p>
          <a:endParaRPr lang="fr-FR"/>
        </a:p>
      </dgm:t>
    </dgm:pt>
    <dgm:pt modelId="{D3A7F253-77EC-4E48-92AB-CB1883827B6E}" type="sibTrans" cxnId="{8C09277A-7E6A-4AFA-9CC5-821895002096}">
      <dgm:prSet/>
      <dgm:spPr/>
      <dgm:t>
        <a:bodyPr/>
        <a:lstStyle/>
        <a:p>
          <a:endParaRPr lang="fr-FR"/>
        </a:p>
      </dgm:t>
    </dgm:pt>
    <dgm:pt modelId="{A314EEF6-0EE0-4716-8117-CD76803209A7}">
      <dgm:prSet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Mars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6A3A3E4F-6E0E-4877-A990-450D8EC21D28}" type="parTrans" cxnId="{5B18D227-1728-4BB0-A7DA-5F9B29C8DACA}">
      <dgm:prSet/>
      <dgm:spPr/>
      <dgm:t>
        <a:bodyPr/>
        <a:lstStyle/>
        <a:p>
          <a:endParaRPr lang="fr-FR"/>
        </a:p>
      </dgm:t>
    </dgm:pt>
    <dgm:pt modelId="{16220F38-8494-4D27-B5C1-1D7DFAF2D5B9}" type="sibTrans" cxnId="{5B18D227-1728-4BB0-A7DA-5F9B29C8DACA}">
      <dgm:prSet/>
      <dgm:spPr/>
      <dgm:t>
        <a:bodyPr/>
        <a:lstStyle/>
        <a:p>
          <a:endParaRPr lang="fr-FR"/>
        </a:p>
      </dgm:t>
    </dgm:pt>
    <dgm:pt modelId="{C52003EC-8D6A-484C-80A4-FC6EBC8822B0}">
      <dgm:prSet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Avril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1187318D-3A6D-4453-A902-007A34F04BC6}" type="parTrans" cxnId="{49DACF6B-7C68-47A9-A906-BB914C558C17}">
      <dgm:prSet/>
      <dgm:spPr/>
      <dgm:t>
        <a:bodyPr/>
        <a:lstStyle/>
        <a:p>
          <a:endParaRPr lang="fr-FR"/>
        </a:p>
      </dgm:t>
    </dgm:pt>
    <dgm:pt modelId="{0B482FCF-AEE2-4676-9425-F615B37761C9}" type="sibTrans" cxnId="{49DACF6B-7C68-47A9-A906-BB914C558C17}">
      <dgm:prSet/>
      <dgm:spPr/>
      <dgm:t>
        <a:bodyPr/>
        <a:lstStyle/>
        <a:p>
          <a:endParaRPr lang="fr-FR"/>
        </a:p>
      </dgm:t>
    </dgm:pt>
    <dgm:pt modelId="{867125D4-5761-4589-A19C-9774ADEE6C00}">
      <dgm:prSet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Mai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ED91EEA9-55B3-4AEA-BA44-07445E40C854}" type="parTrans" cxnId="{6D497D4B-2758-4E42-A0B9-99773D7C85E7}">
      <dgm:prSet/>
      <dgm:spPr/>
      <dgm:t>
        <a:bodyPr/>
        <a:lstStyle/>
        <a:p>
          <a:endParaRPr lang="fr-FR"/>
        </a:p>
      </dgm:t>
    </dgm:pt>
    <dgm:pt modelId="{54732114-4427-4914-9609-327EBB1ED6D7}" type="sibTrans" cxnId="{6D497D4B-2758-4E42-A0B9-99773D7C85E7}">
      <dgm:prSet/>
      <dgm:spPr/>
      <dgm:t>
        <a:bodyPr/>
        <a:lstStyle/>
        <a:p>
          <a:endParaRPr lang="fr-FR"/>
        </a:p>
      </dgm:t>
    </dgm:pt>
    <dgm:pt modelId="{92D9A8F8-938B-4EF5-B6D9-609460A0C578}">
      <dgm:prSet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Juin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69818A85-7580-40CE-9C2B-32A60C7F64AD}" type="parTrans" cxnId="{D6E47D5A-11FE-4BFC-9EA6-1E0D5ACD442B}">
      <dgm:prSet/>
      <dgm:spPr/>
      <dgm:t>
        <a:bodyPr/>
        <a:lstStyle/>
        <a:p>
          <a:endParaRPr lang="fr-FR"/>
        </a:p>
      </dgm:t>
    </dgm:pt>
    <dgm:pt modelId="{D575D6CC-5AC5-46AA-A54E-1D38BF7D7EA4}" type="sibTrans" cxnId="{D6E47D5A-11FE-4BFC-9EA6-1E0D5ACD442B}">
      <dgm:prSet/>
      <dgm:spPr/>
      <dgm:t>
        <a:bodyPr/>
        <a:lstStyle/>
        <a:p>
          <a:endParaRPr lang="fr-FR"/>
        </a:p>
      </dgm:t>
    </dgm:pt>
    <dgm:pt modelId="{EAD87EB8-A8ED-4BFC-8E29-9D1B5DEA78C2}">
      <dgm:prSet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Juillet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7F250171-D65E-4BE0-A99D-0E0F709DF913}" type="parTrans" cxnId="{0134FD1E-59E5-442C-9AFD-E497AE4C98A8}">
      <dgm:prSet/>
      <dgm:spPr/>
      <dgm:t>
        <a:bodyPr/>
        <a:lstStyle/>
        <a:p>
          <a:endParaRPr lang="fr-FR"/>
        </a:p>
      </dgm:t>
    </dgm:pt>
    <dgm:pt modelId="{4B051DB8-E5C0-4FC7-8FFF-E9A670BD07A7}" type="sibTrans" cxnId="{0134FD1E-59E5-442C-9AFD-E497AE4C98A8}">
      <dgm:prSet/>
      <dgm:spPr/>
      <dgm:t>
        <a:bodyPr/>
        <a:lstStyle/>
        <a:p>
          <a:endParaRPr lang="fr-FR"/>
        </a:p>
      </dgm:t>
    </dgm:pt>
    <dgm:pt modelId="{93223A95-02F7-4ECC-90BE-74E02D393C54}">
      <dgm:prSet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Septembre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C3935428-A119-4FD7-97AD-97112657C133}" type="parTrans" cxnId="{D7261BD5-1ED6-469A-9C46-22A8B9EEC42D}">
      <dgm:prSet/>
      <dgm:spPr/>
      <dgm:t>
        <a:bodyPr/>
        <a:lstStyle/>
        <a:p>
          <a:endParaRPr lang="fr-FR"/>
        </a:p>
      </dgm:t>
    </dgm:pt>
    <dgm:pt modelId="{36A1C384-6D45-4B45-B263-7EF15A12FBC0}" type="sibTrans" cxnId="{D7261BD5-1ED6-469A-9C46-22A8B9EEC42D}">
      <dgm:prSet/>
      <dgm:spPr/>
      <dgm:t>
        <a:bodyPr/>
        <a:lstStyle/>
        <a:p>
          <a:endParaRPr lang="fr-FR"/>
        </a:p>
      </dgm:t>
    </dgm:pt>
    <dgm:pt modelId="{9F2960C2-2B67-4EE6-97C5-66268452731B}">
      <dgm:prSet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Octobre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9934C9C2-8EB9-4BD2-8973-D2C5D2D45CD5}" type="parTrans" cxnId="{0E516143-6B79-44B2-886F-A3C9BC07D40A}">
      <dgm:prSet/>
      <dgm:spPr/>
      <dgm:t>
        <a:bodyPr/>
        <a:lstStyle/>
        <a:p>
          <a:endParaRPr lang="fr-FR"/>
        </a:p>
      </dgm:t>
    </dgm:pt>
    <dgm:pt modelId="{9BB0A80C-3F00-4714-B2C8-1872AB64A9FE}" type="sibTrans" cxnId="{0E516143-6B79-44B2-886F-A3C9BC07D40A}">
      <dgm:prSet/>
      <dgm:spPr/>
      <dgm:t>
        <a:bodyPr/>
        <a:lstStyle/>
        <a:p>
          <a:endParaRPr lang="fr-FR"/>
        </a:p>
      </dgm:t>
    </dgm:pt>
    <dgm:pt modelId="{B3FD7305-0B02-4696-B4DE-AAB1022809AD}">
      <dgm:prSet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Novembre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3CFAEA1E-3B77-44FA-80E7-70B5798168EC}" type="parTrans" cxnId="{551FE071-C4FB-4918-ADEC-B5CAA42F6D21}">
      <dgm:prSet/>
      <dgm:spPr/>
      <dgm:t>
        <a:bodyPr/>
        <a:lstStyle/>
        <a:p>
          <a:endParaRPr lang="fr-FR"/>
        </a:p>
      </dgm:t>
    </dgm:pt>
    <dgm:pt modelId="{8DEDAA88-3731-4AEB-B4C4-4BD7FB3ADB0B}" type="sibTrans" cxnId="{551FE071-C4FB-4918-ADEC-B5CAA42F6D21}">
      <dgm:prSet/>
      <dgm:spPr/>
      <dgm:t>
        <a:bodyPr/>
        <a:lstStyle/>
        <a:p>
          <a:endParaRPr lang="fr-FR"/>
        </a:p>
      </dgm:t>
    </dgm:pt>
    <dgm:pt modelId="{ED046DF7-A9FA-429B-96AF-3EB369280F72}">
      <dgm:prSet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Décembre</a:t>
          </a:r>
          <a:endParaRPr lang="fr-FR" sz="2200" b="1" dirty="0">
            <a:solidFill>
              <a:schemeClr val="bg1">
                <a:lumMod val="95000"/>
              </a:schemeClr>
            </a:solidFill>
          </a:endParaRPr>
        </a:p>
      </dgm:t>
    </dgm:pt>
    <dgm:pt modelId="{6DFDD4FA-53CB-49BD-9263-D642BFEBA140}" type="parTrans" cxnId="{3AC3DF63-4912-489F-B8E1-060F538BAE2A}">
      <dgm:prSet/>
      <dgm:spPr/>
      <dgm:t>
        <a:bodyPr/>
        <a:lstStyle/>
        <a:p>
          <a:endParaRPr lang="fr-FR"/>
        </a:p>
      </dgm:t>
    </dgm:pt>
    <dgm:pt modelId="{83DC39E1-1BA6-4B49-B604-9F8A87E0C4BB}" type="sibTrans" cxnId="{3AC3DF63-4912-489F-B8E1-060F538BAE2A}">
      <dgm:prSet/>
      <dgm:spPr/>
      <dgm:t>
        <a:bodyPr/>
        <a:lstStyle/>
        <a:p>
          <a:endParaRPr lang="fr-FR"/>
        </a:p>
      </dgm:t>
    </dgm:pt>
    <dgm:pt modelId="{921FBEC1-AA4F-46C2-B99A-E907C82F4893}">
      <dgm:prSet custT="1"/>
      <dgm:spPr/>
      <dgm:t>
        <a:bodyPr vert="vert270"/>
        <a:lstStyle/>
        <a:p>
          <a:r>
            <a:rPr lang="fr-FR" sz="1400" b="1" dirty="0" smtClean="0">
              <a:solidFill>
                <a:schemeClr val="bg1">
                  <a:lumMod val="95000"/>
                </a:schemeClr>
              </a:solidFill>
            </a:rPr>
            <a:t>Août</a:t>
          </a:r>
          <a:endParaRPr lang="fr-FR" sz="2100" b="1" dirty="0">
            <a:solidFill>
              <a:schemeClr val="bg1">
                <a:lumMod val="95000"/>
              </a:schemeClr>
            </a:solidFill>
          </a:endParaRPr>
        </a:p>
      </dgm:t>
    </dgm:pt>
    <dgm:pt modelId="{3578CF57-E213-4F14-B298-FD47F7B05D48}" type="sibTrans" cxnId="{CA52C0C2-E151-458F-9318-27C27DA8B3C6}">
      <dgm:prSet/>
      <dgm:spPr/>
      <dgm:t>
        <a:bodyPr/>
        <a:lstStyle/>
        <a:p>
          <a:endParaRPr lang="fr-FR"/>
        </a:p>
      </dgm:t>
    </dgm:pt>
    <dgm:pt modelId="{C73543C7-A840-4BAB-9576-8170D14AB91D}" type="parTrans" cxnId="{CA52C0C2-E151-458F-9318-27C27DA8B3C6}">
      <dgm:prSet/>
      <dgm:spPr/>
      <dgm:t>
        <a:bodyPr/>
        <a:lstStyle/>
        <a:p>
          <a:endParaRPr lang="fr-FR"/>
        </a:p>
      </dgm:t>
    </dgm:pt>
    <dgm:pt modelId="{FAADE53B-3BF9-4B3D-A372-5A3088003919}" type="pres">
      <dgm:prSet presAssocID="{229A8B40-C104-41A5-8599-546F18F08E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9B75469-365A-454E-93ED-3C7E590DCE7C}" type="pres">
      <dgm:prSet presAssocID="{229A8B40-C104-41A5-8599-546F18F08E9B}" presName="dummy" presStyleCnt="0"/>
      <dgm:spPr/>
    </dgm:pt>
    <dgm:pt modelId="{B02C07CE-726C-4845-806E-3BBBDF21B473}" type="pres">
      <dgm:prSet presAssocID="{229A8B40-C104-41A5-8599-546F18F08E9B}" presName="linH" presStyleCnt="0"/>
      <dgm:spPr/>
    </dgm:pt>
    <dgm:pt modelId="{61F8AD53-8570-4A06-B2B9-9F5DD5A1BE07}" type="pres">
      <dgm:prSet presAssocID="{229A8B40-C104-41A5-8599-546F18F08E9B}" presName="padding1" presStyleCnt="0"/>
      <dgm:spPr/>
    </dgm:pt>
    <dgm:pt modelId="{C9DC6399-9C06-4139-B316-3B079FAD72CB}" type="pres">
      <dgm:prSet presAssocID="{419811B9-030B-46D2-8390-BE6D83362C77}" presName="linV" presStyleCnt="0"/>
      <dgm:spPr/>
    </dgm:pt>
    <dgm:pt modelId="{FFE1A6B8-FD7A-4CC6-8487-AA93A6154F92}" type="pres">
      <dgm:prSet presAssocID="{419811B9-030B-46D2-8390-BE6D83362C77}" presName="spVertical1" presStyleCnt="0"/>
      <dgm:spPr/>
    </dgm:pt>
    <dgm:pt modelId="{5543C67F-2C33-4F59-AD90-3223387CD7C0}" type="pres">
      <dgm:prSet presAssocID="{419811B9-030B-46D2-8390-BE6D83362C77}" presName="parTx" presStyleLbl="revTx" presStyleIdx="0" presStyleCnt="14" custLinFactNeighborX="-23814" custLinFactNeighborY="10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CEB42A-217F-4A66-8031-60875CCF4B22}" type="pres">
      <dgm:prSet presAssocID="{419811B9-030B-46D2-8390-BE6D83362C77}" presName="spVertical2" presStyleCnt="0"/>
      <dgm:spPr/>
    </dgm:pt>
    <dgm:pt modelId="{AC0F8125-AD3E-428E-8374-20F3F899C2E1}" type="pres">
      <dgm:prSet presAssocID="{419811B9-030B-46D2-8390-BE6D83362C77}" presName="spVertical3" presStyleCnt="0"/>
      <dgm:spPr/>
    </dgm:pt>
    <dgm:pt modelId="{4604C552-B2AA-4C25-B199-AF30B10CEF6C}" type="pres">
      <dgm:prSet presAssocID="{F8C035CF-AA11-451B-A125-1DE82E999809}" presName="space" presStyleCnt="0"/>
      <dgm:spPr/>
    </dgm:pt>
    <dgm:pt modelId="{74F197F6-A358-4671-887F-B39FB6EC7271}" type="pres">
      <dgm:prSet presAssocID="{FB1E7ED2-970C-4F77-ADE8-B13B78CC146E}" presName="linV" presStyleCnt="0"/>
      <dgm:spPr/>
    </dgm:pt>
    <dgm:pt modelId="{3D63EFC3-A27A-4726-8085-C99BD7815556}" type="pres">
      <dgm:prSet presAssocID="{FB1E7ED2-970C-4F77-ADE8-B13B78CC146E}" presName="spVertical1" presStyleCnt="0"/>
      <dgm:spPr/>
    </dgm:pt>
    <dgm:pt modelId="{C63046B8-C0C0-400F-B219-263154141C9D}" type="pres">
      <dgm:prSet presAssocID="{FB1E7ED2-970C-4F77-ADE8-B13B78CC146E}" presName="parTx" presStyleLbl="revTx" presStyleIdx="1" presStyleCnt="14" custLinFactNeighborX="-17003" custLinFactNeighborY="10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4BAD7D-A302-4578-8373-2AD03692C099}" type="pres">
      <dgm:prSet presAssocID="{FB1E7ED2-970C-4F77-ADE8-B13B78CC146E}" presName="spVertical2" presStyleCnt="0"/>
      <dgm:spPr/>
    </dgm:pt>
    <dgm:pt modelId="{D7FF2569-966D-474C-A887-A50EB869DA3A}" type="pres">
      <dgm:prSet presAssocID="{FB1E7ED2-970C-4F77-ADE8-B13B78CC146E}" presName="spVertical3" presStyleCnt="0"/>
      <dgm:spPr/>
    </dgm:pt>
    <dgm:pt modelId="{C6428127-4DD9-4277-9838-8475B5A45EEE}" type="pres">
      <dgm:prSet presAssocID="{1511F3D5-D5A2-47C0-B7A0-2C74EBF1CD65}" presName="space" presStyleCnt="0"/>
      <dgm:spPr/>
    </dgm:pt>
    <dgm:pt modelId="{3C73720E-C8B6-4653-8A26-F4158DB6AFE0}" type="pres">
      <dgm:prSet presAssocID="{5D1641FF-EC0C-44E2-9A12-0A834BA5F871}" presName="linV" presStyleCnt="0"/>
      <dgm:spPr/>
    </dgm:pt>
    <dgm:pt modelId="{612694DD-805A-4A3E-909D-3F96FD907444}" type="pres">
      <dgm:prSet presAssocID="{5D1641FF-EC0C-44E2-9A12-0A834BA5F871}" presName="spVertical1" presStyleCnt="0"/>
      <dgm:spPr/>
    </dgm:pt>
    <dgm:pt modelId="{44EBA53E-1D19-46A7-A2D8-52B6E8B13294}" type="pres">
      <dgm:prSet presAssocID="{5D1641FF-EC0C-44E2-9A12-0A834BA5F871}" presName="parTx" presStyleLbl="revTx" presStyleIdx="2" presStyleCnt="14" custLinFactNeighborX="-16670" custLinFactNeighborY="8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0F4517-7D23-4CCC-AB1A-F26F74643A2C}" type="pres">
      <dgm:prSet presAssocID="{5D1641FF-EC0C-44E2-9A12-0A834BA5F871}" presName="spVertical2" presStyleCnt="0"/>
      <dgm:spPr/>
    </dgm:pt>
    <dgm:pt modelId="{35A8D372-3491-480F-8965-B499ADC489B0}" type="pres">
      <dgm:prSet presAssocID="{5D1641FF-EC0C-44E2-9A12-0A834BA5F871}" presName="spVertical3" presStyleCnt="0"/>
      <dgm:spPr/>
    </dgm:pt>
    <dgm:pt modelId="{A1E34C50-1457-416B-973E-7EFD346ABEDC}" type="pres">
      <dgm:prSet presAssocID="{2B9AAD33-7DEE-4F40-8A83-3F4E2B5ADC5A}" presName="space" presStyleCnt="0"/>
      <dgm:spPr/>
    </dgm:pt>
    <dgm:pt modelId="{76D0A35C-C34E-4E48-9CE9-EFE28C8EE930}" type="pres">
      <dgm:prSet presAssocID="{AF0510DD-B728-486F-A138-D9BA8837EDCB}" presName="linV" presStyleCnt="0"/>
      <dgm:spPr/>
    </dgm:pt>
    <dgm:pt modelId="{F7850EC3-291D-43A0-9809-D3D042E9A9CE}" type="pres">
      <dgm:prSet presAssocID="{AF0510DD-B728-486F-A138-D9BA8837EDCB}" presName="spVertical1" presStyleCnt="0"/>
      <dgm:spPr/>
    </dgm:pt>
    <dgm:pt modelId="{CF3FEC7C-5959-4F57-BF71-521658234F3D}" type="pres">
      <dgm:prSet presAssocID="{AF0510DD-B728-486F-A138-D9BA8837EDCB}" presName="parTx" presStyleLbl="revTx" presStyleIdx="3" presStyleCnt="14" custLinFactNeighborX="-50825" custLinFactNeighborY="8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9790FF-6E52-4CAF-8467-E69F951ECFD2}" type="pres">
      <dgm:prSet presAssocID="{AF0510DD-B728-486F-A138-D9BA8837EDCB}" presName="spVertical2" presStyleCnt="0"/>
      <dgm:spPr/>
    </dgm:pt>
    <dgm:pt modelId="{02EB1756-11D5-4B39-A156-C6AB65AF13FF}" type="pres">
      <dgm:prSet presAssocID="{AF0510DD-B728-486F-A138-D9BA8837EDCB}" presName="spVertical3" presStyleCnt="0"/>
      <dgm:spPr/>
    </dgm:pt>
    <dgm:pt modelId="{F09F44E4-F8F6-477B-9292-FA6B8A21EEA5}" type="pres">
      <dgm:prSet presAssocID="{D3A7F253-77EC-4E48-92AB-CB1883827B6E}" presName="space" presStyleCnt="0"/>
      <dgm:spPr/>
    </dgm:pt>
    <dgm:pt modelId="{0E523C96-3F29-4687-8379-BA4E5EB8F29F}" type="pres">
      <dgm:prSet presAssocID="{A314EEF6-0EE0-4716-8117-CD76803209A7}" presName="linV" presStyleCnt="0"/>
      <dgm:spPr/>
    </dgm:pt>
    <dgm:pt modelId="{05C93D64-ADAB-412D-AC92-3C711C3BF173}" type="pres">
      <dgm:prSet presAssocID="{A314EEF6-0EE0-4716-8117-CD76803209A7}" presName="spVertical1" presStyleCnt="0"/>
      <dgm:spPr/>
    </dgm:pt>
    <dgm:pt modelId="{D77BBBF6-63A9-47AD-8867-D94E8DE923EB}" type="pres">
      <dgm:prSet presAssocID="{A314EEF6-0EE0-4716-8117-CD76803209A7}" presName="parTx" presStyleLbl="revTx" presStyleIdx="4" presStyleCnt="14" custLinFactNeighborX="-81214" custLinFactNeighborY="8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BB59E3-DB53-4800-8A97-E25A5A668B23}" type="pres">
      <dgm:prSet presAssocID="{A314EEF6-0EE0-4716-8117-CD76803209A7}" presName="spVertical2" presStyleCnt="0"/>
      <dgm:spPr/>
    </dgm:pt>
    <dgm:pt modelId="{CC3D2B2B-261C-4FCF-B903-4519F321A82F}" type="pres">
      <dgm:prSet presAssocID="{A314EEF6-0EE0-4716-8117-CD76803209A7}" presName="spVertical3" presStyleCnt="0"/>
      <dgm:spPr/>
    </dgm:pt>
    <dgm:pt modelId="{F0EDE5D4-1698-4328-BF87-80A0BE53CD65}" type="pres">
      <dgm:prSet presAssocID="{16220F38-8494-4D27-B5C1-1D7DFAF2D5B9}" presName="space" presStyleCnt="0"/>
      <dgm:spPr/>
    </dgm:pt>
    <dgm:pt modelId="{879DFF0E-688E-4BA0-8788-A8B2DBFCF7BF}" type="pres">
      <dgm:prSet presAssocID="{C52003EC-8D6A-484C-80A4-FC6EBC8822B0}" presName="linV" presStyleCnt="0"/>
      <dgm:spPr/>
    </dgm:pt>
    <dgm:pt modelId="{ED12450F-3321-4DA8-ACCA-F6B7882A0C1F}" type="pres">
      <dgm:prSet presAssocID="{C52003EC-8D6A-484C-80A4-FC6EBC8822B0}" presName="spVertical1" presStyleCnt="0"/>
      <dgm:spPr/>
    </dgm:pt>
    <dgm:pt modelId="{7B227BAD-3EC9-45E0-8BA9-1A2B68C48176}" type="pres">
      <dgm:prSet presAssocID="{C52003EC-8D6A-484C-80A4-FC6EBC8822B0}" presName="parTx" presStyleLbl="revTx" presStyleIdx="5" presStyleCnt="14" custLinFactNeighborX="-62828" custLinFactNeighborY="10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26982D-DEBC-43E9-839B-D26A704B03F4}" type="pres">
      <dgm:prSet presAssocID="{C52003EC-8D6A-484C-80A4-FC6EBC8822B0}" presName="spVertical2" presStyleCnt="0"/>
      <dgm:spPr/>
    </dgm:pt>
    <dgm:pt modelId="{C8DD5E88-F113-420B-97DD-9DC2F1FB05B5}" type="pres">
      <dgm:prSet presAssocID="{C52003EC-8D6A-484C-80A4-FC6EBC8822B0}" presName="spVertical3" presStyleCnt="0"/>
      <dgm:spPr/>
    </dgm:pt>
    <dgm:pt modelId="{3E214787-7FF4-4EF6-925A-ADA23AF21219}" type="pres">
      <dgm:prSet presAssocID="{0B482FCF-AEE2-4676-9425-F615B37761C9}" presName="space" presStyleCnt="0"/>
      <dgm:spPr/>
    </dgm:pt>
    <dgm:pt modelId="{12EBBB67-08AE-4B32-8BA2-C450B39CDA69}" type="pres">
      <dgm:prSet presAssocID="{867125D4-5761-4589-A19C-9774ADEE6C00}" presName="linV" presStyleCnt="0"/>
      <dgm:spPr/>
    </dgm:pt>
    <dgm:pt modelId="{ECA75964-A34A-41AA-84B0-A7ACFC3A182F}" type="pres">
      <dgm:prSet presAssocID="{867125D4-5761-4589-A19C-9774ADEE6C00}" presName="spVertical1" presStyleCnt="0"/>
      <dgm:spPr/>
    </dgm:pt>
    <dgm:pt modelId="{EC4F95EB-7EAF-4693-B814-702F4FE68397}" type="pres">
      <dgm:prSet presAssocID="{867125D4-5761-4589-A19C-9774ADEE6C00}" presName="parTx" presStyleLbl="revTx" presStyleIdx="6" presStyleCnt="14" custLinFactNeighborX="-12848" custLinFactNeighborY="9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9A6188-E83B-435F-9607-CCD796637A84}" type="pres">
      <dgm:prSet presAssocID="{867125D4-5761-4589-A19C-9774ADEE6C00}" presName="spVertical2" presStyleCnt="0"/>
      <dgm:spPr/>
    </dgm:pt>
    <dgm:pt modelId="{B65A7A00-034B-4068-BE59-1D15EAF5F5E5}" type="pres">
      <dgm:prSet presAssocID="{867125D4-5761-4589-A19C-9774ADEE6C00}" presName="spVertical3" presStyleCnt="0"/>
      <dgm:spPr/>
    </dgm:pt>
    <dgm:pt modelId="{443B8CFA-B95B-4259-8172-6E1560435023}" type="pres">
      <dgm:prSet presAssocID="{54732114-4427-4914-9609-327EBB1ED6D7}" presName="space" presStyleCnt="0"/>
      <dgm:spPr/>
    </dgm:pt>
    <dgm:pt modelId="{6A073A7B-A205-4C61-A478-6B67BBBEF6FB}" type="pres">
      <dgm:prSet presAssocID="{92D9A8F8-938B-4EF5-B6D9-609460A0C578}" presName="linV" presStyleCnt="0"/>
      <dgm:spPr/>
    </dgm:pt>
    <dgm:pt modelId="{76D8C2D0-74EB-4BB9-B0FD-95E7C2232633}" type="pres">
      <dgm:prSet presAssocID="{92D9A8F8-938B-4EF5-B6D9-609460A0C578}" presName="spVertical1" presStyleCnt="0"/>
      <dgm:spPr/>
    </dgm:pt>
    <dgm:pt modelId="{C61CD1E8-1AFB-4586-9E06-B57D890C852A}" type="pres">
      <dgm:prSet presAssocID="{92D9A8F8-938B-4EF5-B6D9-609460A0C578}" presName="parTx" presStyleLbl="revTx" presStyleIdx="7" presStyleCnt="14" custLinFactNeighborX="-19586" custLinFactNeighborY="6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1F040A-F4DA-4BA7-87A4-A84F584EBF11}" type="pres">
      <dgm:prSet presAssocID="{92D9A8F8-938B-4EF5-B6D9-609460A0C578}" presName="spVertical2" presStyleCnt="0"/>
      <dgm:spPr/>
    </dgm:pt>
    <dgm:pt modelId="{99873AB2-4C28-4239-B4E0-905C57AF1B61}" type="pres">
      <dgm:prSet presAssocID="{92D9A8F8-938B-4EF5-B6D9-609460A0C578}" presName="spVertical3" presStyleCnt="0"/>
      <dgm:spPr/>
    </dgm:pt>
    <dgm:pt modelId="{556D4203-D17C-44F9-BDE5-869CDAE46990}" type="pres">
      <dgm:prSet presAssocID="{D575D6CC-5AC5-46AA-A54E-1D38BF7D7EA4}" presName="space" presStyleCnt="0"/>
      <dgm:spPr/>
    </dgm:pt>
    <dgm:pt modelId="{49D8F2A4-D161-4FCC-AF28-85D7086C5A26}" type="pres">
      <dgm:prSet presAssocID="{EAD87EB8-A8ED-4BFC-8E29-9D1B5DEA78C2}" presName="linV" presStyleCnt="0"/>
      <dgm:spPr/>
    </dgm:pt>
    <dgm:pt modelId="{EB485E67-8494-4BC5-89C7-4F50DC3EC55F}" type="pres">
      <dgm:prSet presAssocID="{EAD87EB8-A8ED-4BFC-8E29-9D1B5DEA78C2}" presName="spVertical1" presStyleCnt="0"/>
      <dgm:spPr/>
    </dgm:pt>
    <dgm:pt modelId="{BC2F7276-79DA-496F-A820-6CAEBC4EB347}" type="pres">
      <dgm:prSet presAssocID="{EAD87EB8-A8ED-4BFC-8E29-9D1B5DEA78C2}" presName="parTx" presStyleLbl="revTx" presStyleIdx="8" presStyleCnt="14" custLinFactNeighborX="11720" custLinFactNeighborY="7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308A8A-774F-459C-B77F-E59A9088C651}" type="pres">
      <dgm:prSet presAssocID="{EAD87EB8-A8ED-4BFC-8E29-9D1B5DEA78C2}" presName="spVertical2" presStyleCnt="0"/>
      <dgm:spPr/>
    </dgm:pt>
    <dgm:pt modelId="{10B94E4A-F693-4111-BA2D-23BDC7B919EE}" type="pres">
      <dgm:prSet presAssocID="{EAD87EB8-A8ED-4BFC-8E29-9D1B5DEA78C2}" presName="spVertical3" presStyleCnt="0"/>
      <dgm:spPr/>
    </dgm:pt>
    <dgm:pt modelId="{D5DE14F9-11E8-40D7-BB02-09ED8F4AF940}" type="pres">
      <dgm:prSet presAssocID="{4B051DB8-E5C0-4FC7-8FFF-E9A670BD07A7}" presName="space" presStyleCnt="0"/>
      <dgm:spPr/>
    </dgm:pt>
    <dgm:pt modelId="{D2F1A009-D1F6-4F95-BC1F-61E53B55173F}" type="pres">
      <dgm:prSet presAssocID="{921FBEC1-AA4F-46C2-B99A-E907C82F4893}" presName="linV" presStyleCnt="0"/>
      <dgm:spPr/>
    </dgm:pt>
    <dgm:pt modelId="{AA221F7C-4341-44AF-8585-3C921C314FFD}" type="pres">
      <dgm:prSet presAssocID="{921FBEC1-AA4F-46C2-B99A-E907C82F4893}" presName="spVertical1" presStyleCnt="0"/>
      <dgm:spPr/>
    </dgm:pt>
    <dgm:pt modelId="{E3542212-4C9D-47DF-A4BE-0AB493258E6F}" type="pres">
      <dgm:prSet presAssocID="{921FBEC1-AA4F-46C2-B99A-E907C82F4893}" presName="parTx" presStyleLbl="revTx" presStyleIdx="9" presStyleCnt="14" custLinFactNeighborX="-21183" custLinFactNeighborY="4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41DC03-488E-426D-9BAA-6B787C8BE851}" type="pres">
      <dgm:prSet presAssocID="{921FBEC1-AA4F-46C2-B99A-E907C82F4893}" presName="spVertical2" presStyleCnt="0"/>
      <dgm:spPr/>
    </dgm:pt>
    <dgm:pt modelId="{74153839-09CD-49A3-964E-773BE5084CAC}" type="pres">
      <dgm:prSet presAssocID="{921FBEC1-AA4F-46C2-B99A-E907C82F4893}" presName="spVertical3" presStyleCnt="0"/>
      <dgm:spPr/>
    </dgm:pt>
    <dgm:pt modelId="{D62C76D5-88DB-46FE-9C32-6DE4916842A1}" type="pres">
      <dgm:prSet presAssocID="{3578CF57-E213-4F14-B298-FD47F7B05D48}" presName="space" presStyleCnt="0"/>
      <dgm:spPr/>
    </dgm:pt>
    <dgm:pt modelId="{967DA43C-36B7-4B16-8D2D-544D6FD36C26}" type="pres">
      <dgm:prSet presAssocID="{93223A95-02F7-4ECC-90BE-74E02D393C54}" presName="linV" presStyleCnt="0"/>
      <dgm:spPr/>
    </dgm:pt>
    <dgm:pt modelId="{CB02878E-4599-4027-857C-F22BB59670CE}" type="pres">
      <dgm:prSet presAssocID="{93223A95-02F7-4ECC-90BE-74E02D393C54}" presName="spVertical1" presStyleCnt="0"/>
      <dgm:spPr/>
    </dgm:pt>
    <dgm:pt modelId="{8041649E-B241-4385-A573-8532615141AB}" type="pres">
      <dgm:prSet presAssocID="{93223A95-02F7-4ECC-90BE-74E02D393C54}" presName="parTx" presStyleLbl="revTx" presStyleIdx="10" presStyleCnt="14" custLinFactNeighborX="-32325" custLinFactNeighborY="6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4BA6E3-19EF-418C-A61B-88553A1F0DDA}" type="pres">
      <dgm:prSet presAssocID="{93223A95-02F7-4ECC-90BE-74E02D393C54}" presName="spVertical2" presStyleCnt="0"/>
      <dgm:spPr/>
    </dgm:pt>
    <dgm:pt modelId="{6CE81242-BD6F-4B98-B622-5FAB729D38D6}" type="pres">
      <dgm:prSet presAssocID="{93223A95-02F7-4ECC-90BE-74E02D393C54}" presName="spVertical3" presStyleCnt="0"/>
      <dgm:spPr/>
    </dgm:pt>
    <dgm:pt modelId="{FE187F8F-5492-4681-8EAA-E9598C440612}" type="pres">
      <dgm:prSet presAssocID="{36A1C384-6D45-4B45-B263-7EF15A12FBC0}" presName="space" presStyleCnt="0"/>
      <dgm:spPr/>
    </dgm:pt>
    <dgm:pt modelId="{42FA8F93-D795-440F-9ACC-53AA9AB723C3}" type="pres">
      <dgm:prSet presAssocID="{9F2960C2-2B67-4EE6-97C5-66268452731B}" presName="linV" presStyleCnt="0"/>
      <dgm:spPr/>
    </dgm:pt>
    <dgm:pt modelId="{E3DD9E68-8DEC-4014-B3A8-45041D70A69C}" type="pres">
      <dgm:prSet presAssocID="{9F2960C2-2B67-4EE6-97C5-66268452731B}" presName="spVertical1" presStyleCnt="0"/>
      <dgm:spPr/>
    </dgm:pt>
    <dgm:pt modelId="{C322C709-804D-4438-858B-D9782FA8ED91}" type="pres">
      <dgm:prSet presAssocID="{9F2960C2-2B67-4EE6-97C5-66268452731B}" presName="parTx" presStyleLbl="revTx" presStyleIdx="11" presStyleCnt="14" custLinFactNeighborX="-51212" custLinFactNeighborY="7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40128E-B3E9-4580-970E-43A403849071}" type="pres">
      <dgm:prSet presAssocID="{9F2960C2-2B67-4EE6-97C5-66268452731B}" presName="spVertical2" presStyleCnt="0"/>
      <dgm:spPr/>
    </dgm:pt>
    <dgm:pt modelId="{49931E56-8619-4E23-89B2-9EEEA1D0E46F}" type="pres">
      <dgm:prSet presAssocID="{9F2960C2-2B67-4EE6-97C5-66268452731B}" presName="spVertical3" presStyleCnt="0"/>
      <dgm:spPr/>
    </dgm:pt>
    <dgm:pt modelId="{E930F21B-6F85-40E3-956F-2DC030FDD901}" type="pres">
      <dgm:prSet presAssocID="{9BB0A80C-3F00-4714-B2C8-1872AB64A9FE}" presName="space" presStyleCnt="0"/>
      <dgm:spPr/>
    </dgm:pt>
    <dgm:pt modelId="{180504D7-5EEF-4D3F-BB96-497CA19EC985}" type="pres">
      <dgm:prSet presAssocID="{B3FD7305-0B02-4696-B4DE-AAB1022809AD}" presName="linV" presStyleCnt="0"/>
      <dgm:spPr/>
    </dgm:pt>
    <dgm:pt modelId="{6C8FDD06-8432-4A3F-91EB-21E7DE56EC86}" type="pres">
      <dgm:prSet presAssocID="{B3FD7305-0B02-4696-B4DE-AAB1022809AD}" presName="spVertical1" presStyleCnt="0"/>
      <dgm:spPr/>
    </dgm:pt>
    <dgm:pt modelId="{0F4EFED0-6C4C-4BF8-B29C-74BC82555511}" type="pres">
      <dgm:prSet presAssocID="{B3FD7305-0B02-4696-B4DE-AAB1022809AD}" presName="parTx" presStyleLbl="revTx" presStyleIdx="12" presStyleCnt="14" custLinFactNeighborX="-80144" custLinFactNeighborY="86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82CDE2-F94F-4548-8ABE-0E2AF1AD796B}" type="pres">
      <dgm:prSet presAssocID="{B3FD7305-0B02-4696-B4DE-AAB1022809AD}" presName="spVertical2" presStyleCnt="0"/>
      <dgm:spPr/>
    </dgm:pt>
    <dgm:pt modelId="{B6D75F5B-8BD1-4B70-B4AC-08E7D887FF4E}" type="pres">
      <dgm:prSet presAssocID="{B3FD7305-0B02-4696-B4DE-AAB1022809AD}" presName="spVertical3" presStyleCnt="0"/>
      <dgm:spPr/>
    </dgm:pt>
    <dgm:pt modelId="{A874122F-B8B7-4ADE-8AB2-14870F4E6772}" type="pres">
      <dgm:prSet presAssocID="{8DEDAA88-3731-4AEB-B4C4-4BD7FB3ADB0B}" presName="space" presStyleCnt="0"/>
      <dgm:spPr/>
    </dgm:pt>
    <dgm:pt modelId="{03943212-DBFF-4CBC-9474-AEAE5A500AB4}" type="pres">
      <dgm:prSet presAssocID="{ED046DF7-A9FA-429B-96AF-3EB369280F72}" presName="linV" presStyleCnt="0"/>
      <dgm:spPr/>
    </dgm:pt>
    <dgm:pt modelId="{9F221FB9-425C-418D-88C3-9B55B755EA12}" type="pres">
      <dgm:prSet presAssocID="{ED046DF7-A9FA-429B-96AF-3EB369280F72}" presName="spVertical1" presStyleCnt="0"/>
      <dgm:spPr/>
    </dgm:pt>
    <dgm:pt modelId="{2C68BF45-B37D-45E6-9749-7B60B3F1B82C}" type="pres">
      <dgm:prSet presAssocID="{ED046DF7-A9FA-429B-96AF-3EB369280F72}" presName="parTx" presStyleLbl="revTx" presStyleIdx="13" presStyleCnt="14" custLinFactNeighborX="-31654" custLinFactNeighborY="5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977872-3393-423F-A19B-54E3EE025AB7}" type="pres">
      <dgm:prSet presAssocID="{ED046DF7-A9FA-429B-96AF-3EB369280F72}" presName="spVertical2" presStyleCnt="0"/>
      <dgm:spPr/>
    </dgm:pt>
    <dgm:pt modelId="{8A07218E-D8DD-4523-93C4-8B4C710C812B}" type="pres">
      <dgm:prSet presAssocID="{ED046DF7-A9FA-429B-96AF-3EB369280F72}" presName="spVertical3" presStyleCnt="0"/>
      <dgm:spPr/>
    </dgm:pt>
    <dgm:pt modelId="{F716B658-F613-4FBA-9FE7-278C75C32CF2}" type="pres">
      <dgm:prSet presAssocID="{229A8B40-C104-41A5-8599-546F18F08E9B}" presName="padding2" presStyleCnt="0"/>
      <dgm:spPr/>
    </dgm:pt>
    <dgm:pt modelId="{69326C9A-EC0F-43F1-9BC4-D76D9EAA2BCA}" type="pres">
      <dgm:prSet presAssocID="{229A8B40-C104-41A5-8599-546F18F08E9B}" presName="negArrow" presStyleCnt="0"/>
      <dgm:spPr/>
    </dgm:pt>
    <dgm:pt modelId="{AC60B0F2-CF09-4D6D-9E33-1B85FD3E94C7}" type="pres">
      <dgm:prSet presAssocID="{229A8B40-C104-41A5-8599-546F18F08E9B}" presName="backgroundArrow" presStyleLbl="node1" presStyleIdx="0" presStyleCnt="1" custScaleY="41541" custLinFactNeighborY="30767"/>
      <dgm:spPr/>
    </dgm:pt>
  </dgm:ptLst>
  <dgm:cxnLst>
    <dgm:cxn modelId="{49DACF6B-7C68-47A9-A906-BB914C558C17}" srcId="{229A8B40-C104-41A5-8599-546F18F08E9B}" destId="{C52003EC-8D6A-484C-80A4-FC6EBC8822B0}" srcOrd="5" destOrd="0" parTransId="{1187318D-3A6D-4453-A902-007A34F04BC6}" sibTransId="{0B482FCF-AEE2-4676-9425-F615B37761C9}"/>
    <dgm:cxn modelId="{D55A3903-0E4E-46D3-B193-7F09C82489FB}" type="presOf" srcId="{921FBEC1-AA4F-46C2-B99A-E907C82F4893}" destId="{E3542212-4C9D-47DF-A4BE-0AB493258E6F}" srcOrd="0" destOrd="0" presId="urn:microsoft.com/office/officeart/2005/8/layout/hProcess3"/>
    <dgm:cxn modelId="{744F1513-D54F-4C2C-90D1-995C0D16BC0E}" type="presOf" srcId="{AF0510DD-B728-486F-A138-D9BA8837EDCB}" destId="{CF3FEC7C-5959-4F57-BF71-521658234F3D}" srcOrd="0" destOrd="0" presId="urn:microsoft.com/office/officeart/2005/8/layout/hProcess3"/>
    <dgm:cxn modelId="{1BF0EA65-EC27-416A-AC91-05AD1F8535F2}" type="presOf" srcId="{C52003EC-8D6A-484C-80A4-FC6EBC8822B0}" destId="{7B227BAD-3EC9-45E0-8BA9-1A2B68C48176}" srcOrd="0" destOrd="0" presId="urn:microsoft.com/office/officeart/2005/8/layout/hProcess3"/>
    <dgm:cxn modelId="{551FE071-C4FB-4918-ADEC-B5CAA42F6D21}" srcId="{229A8B40-C104-41A5-8599-546F18F08E9B}" destId="{B3FD7305-0B02-4696-B4DE-AAB1022809AD}" srcOrd="12" destOrd="0" parTransId="{3CFAEA1E-3B77-44FA-80E7-70B5798168EC}" sibTransId="{8DEDAA88-3731-4AEB-B4C4-4BD7FB3ADB0B}"/>
    <dgm:cxn modelId="{D6E47D5A-11FE-4BFC-9EA6-1E0D5ACD442B}" srcId="{229A8B40-C104-41A5-8599-546F18F08E9B}" destId="{92D9A8F8-938B-4EF5-B6D9-609460A0C578}" srcOrd="7" destOrd="0" parTransId="{69818A85-7580-40CE-9C2B-32A60C7F64AD}" sibTransId="{D575D6CC-5AC5-46AA-A54E-1D38BF7D7EA4}"/>
    <dgm:cxn modelId="{5B18D227-1728-4BB0-A7DA-5F9B29C8DACA}" srcId="{229A8B40-C104-41A5-8599-546F18F08E9B}" destId="{A314EEF6-0EE0-4716-8117-CD76803209A7}" srcOrd="4" destOrd="0" parTransId="{6A3A3E4F-6E0E-4877-A990-450D8EC21D28}" sibTransId="{16220F38-8494-4D27-B5C1-1D7DFAF2D5B9}"/>
    <dgm:cxn modelId="{0134FD1E-59E5-442C-9AFD-E497AE4C98A8}" srcId="{229A8B40-C104-41A5-8599-546F18F08E9B}" destId="{EAD87EB8-A8ED-4BFC-8E29-9D1B5DEA78C2}" srcOrd="8" destOrd="0" parTransId="{7F250171-D65E-4BE0-A99D-0E0F709DF913}" sibTransId="{4B051DB8-E5C0-4FC7-8FFF-E9A670BD07A7}"/>
    <dgm:cxn modelId="{81DE6A1B-0349-4862-8B45-A140931B91A6}" srcId="{229A8B40-C104-41A5-8599-546F18F08E9B}" destId="{FB1E7ED2-970C-4F77-ADE8-B13B78CC146E}" srcOrd="1" destOrd="0" parTransId="{67B8E714-FE32-45B9-8EF0-C27D57258044}" sibTransId="{1511F3D5-D5A2-47C0-B7A0-2C74EBF1CD65}"/>
    <dgm:cxn modelId="{89BC56DA-5DDC-4590-81AD-49AAD508C860}" type="presOf" srcId="{5D1641FF-EC0C-44E2-9A12-0A834BA5F871}" destId="{44EBA53E-1D19-46A7-A2D8-52B6E8B13294}" srcOrd="0" destOrd="0" presId="urn:microsoft.com/office/officeart/2005/8/layout/hProcess3"/>
    <dgm:cxn modelId="{16B7CFC7-ED2F-47D7-80EC-F39E7C670ACC}" srcId="{229A8B40-C104-41A5-8599-546F18F08E9B}" destId="{419811B9-030B-46D2-8390-BE6D83362C77}" srcOrd="0" destOrd="0" parTransId="{40A775DF-EE71-40A8-AFCE-02226661864E}" sibTransId="{F8C035CF-AA11-451B-A125-1DE82E999809}"/>
    <dgm:cxn modelId="{D0E70C6C-FC7B-4665-887F-C40966A169BC}" type="presOf" srcId="{ED046DF7-A9FA-429B-96AF-3EB369280F72}" destId="{2C68BF45-B37D-45E6-9749-7B60B3F1B82C}" srcOrd="0" destOrd="0" presId="urn:microsoft.com/office/officeart/2005/8/layout/hProcess3"/>
    <dgm:cxn modelId="{02880663-EDD8-4C1D-8E89-00BFE2627EA8}" type="presOf" srcId="{229A8B40-C104-41A5-8599-546F18F08E9B}" destId="{FAADE53B-3BF9-4B3D-A372-5A3088003919}" srcOrd="0" destOrd="0" presId="urn:microsoft.com/office/officeart/2005/8/layout/hProcess3"/>
    <dgm:cxn modelId="{0E516143-6B79-44B2-886F-A3C9BC07D40A}" srcId="{229A8B40-C104-41A5-8599-546F18F08E9B}" destId="{9F2960C2-2B67-4EE6-97C5-66268452731B}" srcOrd="11" destOrd="0" parTransId="{9934C9C2-8EB9-4BD2-8973-D2C5D2D45CD5}" sibTransId="{9BB0A80C-3F00-4714-B2C8-1872AB64A9FE}"/>
    <dgm:cxn modelId="{643AA038-64CE-42C2-921E-66B3B584055B}" srcId="{229A8B40-C104-41A5-8599-546F18F08E9B}" destId="{5D1641FF-EC0C-44E2-9A12-0A834BA5F871}" srcOrd="2" destOrd="0" parTransId="{14F1482E-406B-4402-BBEC-CACDC89588E2}" sibTransId="{2B9AAD33-7DEE-4F40-8A83-3F4E2B5ADC5A}"/>
    <dgm:cxn modelId="{E37B2835-5FE7-44C3-B830-438C8B26DDF1}" type="presOf" srcId="{867125D4-5761-4589-A19C-9774ADEE6C00}" destId="{EC4F95EB-7EAF-4693-B814-702F4FE68397}" srcOrd="0" destOrd="0" presId="urn:microsoft.com/office/officeart/2005/8/layout/hProcess3"/>
    <dgm:cxn modelId="{997D91C6-9CCD-457D-A73A-9A93037C654A}" type="presOf" srcId="{92D9A8F8-938B-4EF5-B6D9-609460A0C578}" destId="{C61CD1E8-1AFB-4586-9E06-B57D890C852A}" srcOrd="0" destOrd="0" presId="urn:microsoft.com/office/officeart/2005/8/layout/hProcess3"/>
    <dgm:cxn modelId="{AE7540EE-9F30-469B-BDDC-D03D7BC7843F}" type="presOf" srcId="{9F2960C2-2B67-4EE6-97C5-66268452731B}" destId="{C322C709-804D-4438-858B-D9782FA8ED91}" srcOrd="0" destOrd="0" presId="urn:microsoft.com/office/officeart/2005/8/layout/hProcess3"/>
    <dgm:cxn modelId="{82770996-EA14-45AC-BB18-D887605F98E1}" type="presOf" srcId="{A314EEF6-0EE0-4716-8117-CD76803209A7}" destId="{D77BBBF6-63A9-47AD-8867-D94E8DE923EB}" srcOrd="0" destOrd="0" presId="urn:microsoft.com/office/officeart/2005/8/layout/hProcess3"/>
    <dgm:cxn modelId="{5407233C-CAF5-4BC5-B00B-A5FEAF65527D}" type="presOf" srcId="{B3FD7305-0B02-4696-B4DE-AAB1022809AD}" destId="{0F4EFED0-6C4C-4BF8-B29C-74BC82555511}" srcOrd="0" destOrd="0" presId="urn:microsoft.com/office/officeart/2005/8/layout/hProcess3"/>
    <dgm:cxn modelId="{7893514B-E4F1-479F-BF1A-8B13B3BB092D}" type="presOf" srcId="{EAD87EB8-A8ED-4BFC-8E29-9D1B5DEA78C2}" destId="{BC2F7276-79DA-496F-A820-6CAEBC4EB347}" srcOrd="0" destOrd="0" presId="urn:microsoft.com/office/officeart/2005/8/layout/hProcess3"/>
    <dgm:cxn modelId="{D7261BD5-1ED6-469A-9C46-22A8B9EEC42D}" srcId="{229A8B40-C104-41A5-8599-546F18F08E9B}" destId="{93223A95-02F7-4ECC-90BE-74E02D393C54}" srcOrd="10" destOrd="0" parTransId="{C3935428-A119-4FD7-97AD-97112657C133}" sibTransId="{36A1C384-6D45-4B45-B263-7EF15A12FBC0}"/>
    <dgm:cxn modelId="{43C488CC-20D0-49A0-85B9-0E1D7D6C1CE8}" type="presOf" srcId="{419811B9-030B-46D2-8390-BE6D83362C77}" destId="{5543C67F-2C33-4F59-AD90-3223387CD7C0}" srcOrd="0" destOrd="0" presId="urn:microsoft.com/office/officeart/2005/8/layout/hProcess3"/>
    <dgm:cxn modelId="{8C09277A-7E6A-4AFA-9CC5-821895002096}" srcId="{229A8B40-C104-41A5-8599-546F18F08E9B}" destId="{AF0510DD-B728-486F-A138-D9BA8837EDCB}" srcOrd="3" destOrd="0" parTransId="{8239C201-4EEE-4BD3-9C53-8648B689CB4E}" sibTransId="{D3A7F253-77EC-4E48-92AB-CB1883827B6E}"/>
    <dgm:cxn modelId="{93A2B9E6-4FD5-4796-901C-F949E42EC57F}" type="presOf" srcId="{FB1E7ED2-970C-4F77-ADE8-B13B78CC146E}" destId="{C63046B8-C0C0-400F-B219-263154141C9D}" srcOrd="0" destOrd="0" presId="urn:microsoft.com/office/officeart/2005/8/layout/hProcess3"/>
    <dgm:cxn modelId="{B59064F0-A1F7-42AA-839D-9572E6CEC22B}" type="presOf" srcId="{93223A95-02F7-4ECC-90BE-74E02D393C54}" destId="{8041649E-B241-4385-A573-8532615141AB}" srcOrd="0" destOrd="0" presId="urn:microsoft.com/office/officeart/2005/8/layout/hProcess3"/>
    <dgm:cxn modelId="{CA52C0C2-E151-458F-9318-27C27DA8B3C6}" srcId="{229A8B40-C104-41A5-8599-546F18F08E9B}" destId="{921FBEC1-AA4F-46C2-B99A-E907C82F4893}" srcOrd="9" destOrd="0" parTransId="{C73543C7-A840-4BAB-9576-8170D14AB91D}" sibTransId="{3578CF57-E213-4F14-B298-FD47F7B05D48}"/>
    <dgm:cxn modelId="{3AC3DF63-4912-489F-B8E1-060F538BAE2A}" srcId="{229A8B40-C104-41A5-8599-546F18F08E9B}" destId="{ED046DF7-A9FA-429B-96AF-3EB369280F72}" srcOrd="13" destOrd="0" parTransId="{6DFDD4FA-53CB-49BD-9263-D642BFEBA140}" sibTransId="{83DC39E1-1BA6-4B49-B604-9F8A87E0C4BB}"/>
    <dgm:cxn modelId="{6D497D4B-2758-4E42-A0B9-99773D7C85E7}" srcId="{229A8B40-C104-41A5-8599-546F18F08E9B}" destId="{867125D4-5761-4589-A19C-9774ADEE6C00}" srcOrd="6" destOrd="0" parTransId="{ED91EEA9-55B3-4AEA-BA44-07445E40C854}" sibTransId="{54732114-4427-4914-9609-327EBB1ED6D7}"/>
    <dgm:cxn modelId="{6F64C4B4-9ADA-476C-9797-5C1DEA09A7F7}" type="presParOf" srcId="{FAADE53B-3BF9-4B3D-A372-5A3088003919}" destId="{09B75469-365A-454E-93ED-3C7E590DCE7C}" srcOrd="0" destOrd="0" presId="urn:microsoft.com/office/officeart/2005/8/layout/hProcess3"/>
    <dgm:cxn modelId="{B64A255F-6B55-459D-91F1-E0367EB93D98}" type="presParOf" srcId="{FAADE53B-3BF9-4B3D-A372-5A3088003919}" destId="{B02C07CE-726C-4845-806E-3BBBDF21B473}" srcOrd="1" destOrd="0" presId="urn:microsoft.com/office/officeart/2005/8/layout/hProcess3"/>
    <dgm:cxn modelId="{44EAEAC0-135A-4EA4-8738-FF030173C386}" type="presParOf" srcId="{B02C07CE-726C-4845-806E-3BBBDF21B473}" destId="{61F8AD53-8570-4A06-B2B9-9F5DD5A1BE07}" srcOrd="0" destOrd="0" presId="urn:microsoft.com/office/officeart/2005/8/layout/hProcess3"/>
    <dgm:cxn modelId="{C41941CF-141C-4ED9-A924-0EBCEA0314A9}" type="presParOf" srcId="{B02C07CE-726C-4845-806E-3BBBDF21B473}" destId="{C9DC6399-9C06-4139-B316-3B079FAD72CB}" srcOrd="1" destOrd="0" presId="urn:microsoft.com/office/officeart/2005/8/layout/hProcess3"/>
    <dgm:cxn modelId="{72F4787D-1107-4536-91B3-8DB4AEB0F8B8}" type="presParOf" srcId="{C9DC6399-9C06-4139-B316-3B079FAD72CB}" destId="{FFE1A6B8-FD7A-4CC6-8487-AA93A6154F92}" srcOrd="0" destOrd="0" presId="urn:microsoft.com/office/officeart/2005/8/layout/hProcess3"/>
    <dgm:cxn modelId="{E5DD0390-4F74-4386-AA13-FCA791263B94}" type="presParOf" srcId="{C9DC6399-9C06-4139-B316-3B079FAD72CB}" destId="{5543C67F-2C33-4F59-AD90-3223387CD7C0}" srcOrd="1" destOrd="0" presId="urn:microsoft.com/office/officeart/2005/8/layout/hProcess3"/>
    <dgm:cxn modelId="{524D866C-1474-4D5E-BE2E-5441CACF4F62}" type="presParOf" srcId="{C9DC6399-9C06-4139-B316-3B079FAD72CB}" destId="{2BCEB42A-217F-4A66-8031-60875CCF4B22}" srcOrd="2" destOrd="0" presId="urn:microsoft.com/office/officeart/2005/8/layout/hProcess3"/>
    <dgm:cxn modelId="{B442C259-1102-4F52-8E17-D720EDC779B4}" type="presParOf" srcId="{C9DC6399-9C06-4139-B316-3B079FAD72CB}" destId="{AC0F8125-AD3E-428E-8374-20F3F899C2E1}" srcOrd="3" destOrd="0" presId="urn:microsoft.com/office/officeart/2005/8/layout/hProcess3"/>
    <dgm:cxn modelId="{3B995B81-796A-4E61-8E47-56BC402387BB}" type="presParOf" srcId="{B02C07CE-726C-4845-806E-3BBBDF21B473}" destId="{4604C552-B2AA-4C25-B199-AF30B10CEF6C}" srcOrd="2" destOrd="0" presId="urn:microsoft.com/office/officeart/2005/8/layout/hProcess3"/>
    <dgm:cxn modelId="{44427DA6-E7D3-4EA0-8433-B2F0A4E7E67C}" type="presParOf" srcId="{B02C07CE-726C-4845-806E-3BBBDF21B473}" destId="{74F197F6-A358-4671-887F-B39FB6EC7271}" srcOrd="3" destOrd="0" presId="urn:microsoft.com/office/officeart/2005/8/layout/hProcess3"/>
    <dgm:cxn modelId="{340C7440-A3F4-4716-BCCA-DFBD9CE9F075}" type="presParOf" srcId="{74F197F6-A358-4671-887F-B39FB6EC7271}" destId="{3D63EFC3-A27A-4726-8085-C99BD7815556}" srcOrd="0" destOrd="0" presId="urn:microsoft.com/office/officeart/2005/8/layout/hProcess3"/>
    <dgm:cxn modelId="{AAD0FCDF-1EAC-4888-A13A-ABF4B1CA9D98}" type="presParOf" srcId="{74F197F6-A358-4671-887F-B39FB6EC7271}" destId="{C63046B8-C0C0-400F-B219-263154141C9D}" srcOrd="1" destOrd="0" presId="urn:microsoft.com/office/officeart/2005/8/layout/hProcess3"/>
    <dgm:cxn modelId="{7E0C65E1-4099-41F1-BB2F-BF8909DA7CA4}" type="presParOf" srcId="{74F197F6-A358-4671-887F-B39FB6EC7271}" destId="{B44BAD7D-A302-4578-8373-2AD03692C099}" srcOrd="2" destOrd="0" presId="urn:microsoft.com/office/officeart/2005/8/layout/hProcess3"/>
    <dgm:cxn modelId="{62D6C65E-5A08-4A04-9536-E62DFF96CBC5}" type="presParOf" srcId="{74F197F6-A358-4671-887F-B39FB6EC7271}" destId="{D7FF2569-966D-474C-A887-A50EB869DA3A}" srcOrd="3" destOrd="0" presId="urn:microsoft.com/office/officeart/2005/8/layout/hProcess3"/>
    <dgm:cxn modelId="{940C31F2-A01C-4315-8B07-39FD037546AB}" type="presParOf" srcId="{B02C07CE-726C-4845-806E-3BBBDF21B473}" destId="{C6428127-4DD9-4277-9838-8475B5A45EEE}" srcOrd="4" destOrd="0" presId="urn:microsoft.com/office/officeart/2005/8/layout/hProcess3"/>
    <dgm:cxn modelId="{437AB52A-8C06-438F-A422-2220B167DA57}" type="presParOf" srcId="{B02C07CE-726C-4845-806E-3BBBDF21B473}" destId="{3C73720E-C8B6-4653-8A26-F4158DB6AFE0}" srcOrd="5" destOrd="0" presId="urn:microsoft.com/office/officeart/2005/8/layout/hProcess3"/>
    <dgm:cxn modelId="{1358ABA6-EFFF-4B35-A93A-F2115F9092BF}" type="presParOf" srcId="{3C73720E-C8B6-4653-8A26-F4158DB6AFE0}" destId="{612694DD-805A-4A3E-909D-3F96FD907444}" srcOrd="0" destOrd="0" presId="urn:microsoft.com/office/officeart/2005/8/layout/hProcess3"/>
    <dgm:cxn modelId="{01C51D54-CD55-4B21-8B77-D9268A3B79C4}" type="presParOf" srcId="{3C73720E-C8B6-4653-8A26-F4158DB6AFE0}" destId="{44EBA53E-1D19-46A7-A2D8-52B6E8B13294}" srcOrd="1" destOrd="0" presId="urn:microsoft.com/office/officeart/2005/8/layout/hProcess3"/>
    <dgm:cxn modelId="{586F8404-1FE5-41EF-98E0-D81DA4B24755}" type="presParOf" srcId="{3C73720E-C8B6-4653-8A26-F4158DB6AFE0}" destId="{1E0F4517-7D23-4CCC-AB1A-F26F74643A2C}" srcOrd="2" destOrd="0" presId="urn:microsoft.com/office/officeart/2005/8/layout/hProcess3"/>
    <dgm:cxn modelId="{C239F22F-60BD-4EEB-9503-F8ECC76ADA30}" type="presParOf" srcId="{3C73720E-C8B6-4653-8A26-F4158DB6AFE0}" destId="{35A8D372-3491-480F-8965-B499ADC489B0}" srcOrd="3" destOrd="0" presId="urn:microsoft.com/office/officeart/2005/8/layout/hProcess3"/>
    <dgm:cxn modelId="{1E4DD55F-124E-4EA8-9DBE-A2FF111A1DF5}" type="presParOf" srcId="{B02C07CE-726C-4845-806E-3BBBDF21B473}" destId="{A1E34C50-1457-416B-973E-7EFD346ABEDC}" srcOrd="6" destOrd="0" presId="urn:microsoft.com/office/officeart/2005/8/layout/hProcess3"/>
    <dgm:cxn modelId="{7799BAF1-0385-40F0-BD71-F562C2FC6358}" type="presParOf" srcId="{B02C07CE-726C-4845-806E-3BBBDF21B473}" destId="{76D0A35C-C34E-4E48-9CE9-EFE28C8EE930}" srcOrd="7" destOrd="0" presId="urn:microsoft.com/office/officeart/2005/8/layout/hProcess3"/>
    <dgm:cxn modelId="{3B917B2E-D71D-4EB6-8F11-6CB9C1DACDB9}" type="presParOf" srcId="{76D0A35C-C34E-4E48-9CE9-EFE28C8EE930}" destId="{F7850EC3-291D-43A0-9809-D3D042E9A9CE}" srcOrd="0" destOrd="0" presId="urn:microsoft.com/office/officeart/2005/8/layout/hProcess3"/>
    <dgm:cxn modelId="{1A227A7D-250B-491C-AA17-DA6E84B1D144}" type="presParOf" srcId="{76D0A35C-C34E-4E48-9CE9-EFE28C8EE930}" destId="{CF3FEC7C-5959-4F57-BF71-521658234F3D}" srcOrd="1" destOrd="0" presId="urn:microsoft.com/office/officeart/2005/8/layout/hProcess3"/>
    <dgm:cxn modelId="{674A8644-CF5F-4F7F-A633-B8A467ED9E86}" type="presParOf" srcId="{76D0A35C-C34E-4E48-9CE9-EFE28C8EE930}" destId="{1F9790FF-6E52-4CAF-8467-E69F951ECFD2}" srcOrd="2" destOrd="0" presId="urn:microsoft.com/office/officeart/2005/8/layout/hProcess3"/>
    <dgm:cxn modelId="{99C00CC8-D796-4EED-9ED6-0F6596D43851}" type="presParOf" srcId="{76D0A35C-C34E-4E48-9CE9-EFE28C8EE930}" destId="{02EB1756-11D5-4B39-A156-C6AB65AF13FF}" srcOrd="3" destOrd="0" presId="urn:microsoft.com/office/officeart/2005/8/layout/hProcess3"/>
    <dgm:cxn modelId="{F6037DE0-17B5-441E-84A3-8978B5CA86EA}" type="presParOf" srcId="{B02C07CE-726C-4845-806E-3BBBDF21B473}" destId="{F09F44E4-F8F6-477B-9292-FA6B8A21EEA5}" srcOrd="8" destOrd="0" presId="urn:microsoft.com/office/officeart/2005/8/layout/hProcess3"/>
    <dgm:cxn modelId="{2F34919B-531A-4F06-A658-D8CA1144DC81}" type="presParOf" srcId="{B02C07CE-726C-4845-806E-3BBBDF21B473}" destId="{0E523C96-3F29-4687-8379-BA4E5EB8F29F}" srcOrd="9" destOrd="0" presId="urn:microsoft.com/office/officeart/2005/8/layout/hProcess3"/>
    <dgm:cxn modelId="{11488214-B2E2-43E2-B715-DB21C1F4CCA3}" type="presParOf" srcId="{0E523C96-3F29-4687-8379-BA4E5EB8F29F}" destId="{05C93D64-ADAB-412D-AC92-3C711C3BF173}" srcOrd="0" destOrd="0" presId="urn:microsoft.com/office/officeart/2005/8/layout/hProcess3"/>
    <dgm:cxn modelId="{B19D7EC6-87BC-4908-B051-412FFE8B6368}" type="presParOf" srcId="{0E523C96-3F29-4687-8379-BA4E5EB8F29F}" destId="{D77BBBF6-63A9-47AD-8867-D94E8DE923EB}" srcOrd="1" destOrd="0" presId="urn:microsoft.com/office/officeart/2005/8/layout/hProcess3"/>
    <dgm:cxn modelId="{45D0466E-F100-499B-982C-FC77A63DD04D}" type="presParOf" srcId="{0E523C96-3F29-4687-8379-BA4E5EB8F29F}" destId="{8ABB59E3-DB53-4800-8A97-E25A5A668B23}" srcOrd="2" destOrd="0" presId="urn:microsoft.com/office/officeart/2005/8/layout/hProcess3"/>
    <dgm:cxn modelId="{5B75589C-78F9-44DE-936D-C32060C68FD3}" type="presParOf" srcId="{0E523C96-3F29-4687-8379-BA4E5EB8F29F}" destId="{CC3D2B2B-261C-4FCF-B903-4519F321A82F}" srcOrd="3" destOrd="0" presId="urn:microsoft.com/office/officeart/2005/8/layout/hProcess3"/>
    <dgm:cxn modelId="{590DD9CA-F5C4-4398-BD97-9CD32FAD5D3A}" type="presParOf" srcId="{B02C07CE-726C-4845-806E-3BBBDF21B473}" destId="{F0EDE5D4-1698-4328-BF87-80A0BE53CD65}" srcOrd="10" destOrd="0" presId="urn:microsoft.com/office/officeart/2005/8/layout/hProcess3"/>
    <dgm:cxn modelId="{8FD51FA1-A754-475E-830A-C058F08F1FFB}" type="presParOf" srcId="{B02C07CE-726C-4845-806E-3BBBDF21B473}" destId="{879DFF0E-688E-4BA0-8788-A8B2DBFCF7BF}" srcOrd="11" destOrd="0" presId="urn:microsoft.com/office/officeart/2005/8/layout/hProcess3"/>
    <dgm:cxn modelId="{B959914C-F2A8-40AB-A16C-B84CE7ACD29E}" type="presParOf" srcId="{879DFF0E-688E-4BA0-8788-A8B2DBFCF7BF}" destId="{ED12450F-3321-4DA8-ACCA-F6B7882A0C1F}" srcOrd="0" destOrd="0" presId="urn:microsoft.com/office/officeart/2005/8/layout/hProcess3"/>
    <dgm:cxn modelId="{2330F2CC-80A3-46C3-A041-9EA7C0A7483E}" type="presParOf" srcId="{879DFF0E-688E-4BA0-8788-A8B2DBFCF7BF}" destId="{7B227BAD-3EC9-45E0-8BA9-1A2B68C48176}" srcOrd="1" destOrd="0" presId="urn:microsoft.com/office/officeart/2005/8/layout/hProcess3"/>
    <dgm:cxn modelId="{6DEB5D83-FE85-4F24-BE79-85FD6E7B7E90}" type="presParOf" srcId="{879DFF0E-688E-4BA0-8788-A8B2DBFCF7BF}" destId="{AF26982D-DEBC-43E9-839B-D26A704B03F4}" srcOrd="2" destOrd="0" presId="urn:microsoft.com/office/officeart/2005/8/layout/hProcess3"/>
    <dgm:cxn modelId="{D809789F-0A12-4EC7-8DBF-57F4D552ECD2}" type="presParOf" srcId="{879DFF0E-688E-4BA0-8788-A8B2DBFCF7BF}" destId="{C8DD5E88-F113-420B-97DD-9DC2F1FB05B5}" srcOrd="3" destOrd="0" presId="urn:microsoft.com/office/officeart/2005/8/layout/hProcess3"/>
    <dgm:cxn modelId="{629CC23A-8F54-4D81-B11D-21EE5E652398}" type="presParOf" srcId="{B02C07CE-726C-4845-806E-3BBBDF21B473}" destId="{3E214787-7FF4-4EF6-925A-ADA23AF21219}" srcOrd="12" destOrd="0" presId="urn:microsoft.com/office/officeart/2005/8/layout/hProcess3"/>
    <dgm:cxn modelId="{2CCAF9A4-9322-48BA-AE49-C76574444FC2}" type="presParOf" srcId="{B02C07CE-726C-4845-806E-3BBBDF21B473}" destId="{12EBBB67-08AE-4B32-8BA2-C450B39CDA69}" srcOrd="13" destOrd="0" presId="urn:microsoft.com/office/officeart/2005/8/layout/hProcess3"/>
    <dgm:cxn modelId="{AC9A6CDE-D40C-46CC-9468-7380759C0229}" type="presParOf" srcId="{12EBBB67-08AE-4B32-8BA2-C450B39CDA69}" destId="{ECA75964-A34A-41AA-84B0-A7ACFC3A182F}" srcOrd="0" destOrd="0" presId="urn:microsoft.com/office/officeart/2005/8/layout/hProcess3"/>
    <dgm:cxn modelId="{719BA9E1-5B2F-4DBB-8FDE-7816C4684EF8}" type="presParOf" srcId="{12EBBB67-08AE-4B32-8BA2-C450B39CDA69}" destId="{EC4F95EB-7EAF-4693-B814-702F4FE68397}" srcOrd="1" destOrd="0" presId="urn:microsoft.com/office/officeart/2005/8/layout/hProcess3"/>
    <dgm:cxn modelId="{FA9B2D6C-F235-43AA-B054-8E809C9EEEC1}" type="presParOf" srcId="{12EBBB67-08AE-4B32-8BA2-C450B39CDA69}" destId="{9A9A6188-E83B-435F-9607-CCD796637A84}" srcOrd="2" destOrd="0" presId="urn:microsoft.com/office/officeart/2005/8/layout/hProcess3"/>
    <dgm:cxn modelId="{9384C34D-8860-42FA-BE6A-34C4012B9C41}" type="presParOf" srcId="{12EBBB67-08AE-4B32-8BA2-C450B39CDA69}" destId="{B65A7A00-034B-4068-BE59-1D15EAF5F5E5}" srcOrd="3" destOrd="0" presId="urn:microsoft.com/office/officeart/2005/8/layout/hProcess3"/>
    <dgm:cxn modelId="{C6D92701-4B7E-4233-A16D-532D5A7AFA1B}" type="presParOf" srcId="{B02C07CE-726C-4845-806E-3BBBDF21B473}" destId="{443B8CFA-B95B-4259-8172-6E1560435023}" srcOrd="14" destOrd="0" presId="urn:microsoft.com/office/officeart/2005/8/layout/hProcess3"/>
    <dgm:cxn modelId="{BF48F098-2CDE-4103-AAC3-DD2274709F58}" type="presParOf" srcId="{B02C07CE-726C-4845-806E-3BBBDF21B473}" destId="{6A073A7B-A205-4C61-A478-6B67BBBEF6FB}" srcOrd="15" destOrd="0" presId="urn:microsoft.com/office/officeart/2005/8/layout/hProcess3"/>
    <dgm:cxn modelId="{44D6702D-950E-4E46-ADE0-843893E25052}" type="presParOf" srcId="{6A073A7B-A205-4C61-A478-6B67BBBEF6FB}" destId="{76D8C2D0-74EB-4BB9-B0FD-95E7C2232633}" srcOrd="0" destOrd="0" presId="urn:microsoft.com/office/officeart/2005/8/layout/hProcess3"/>
    <dgm:cxn modelId="{B94845A4-925C-4D6A-97F0-D9962B436DB2}" type="presParOf" srcId="{6A073A7B-A205-4C61-A478-6B67BBBEF6FB}" destId="{C61CD1E8-1AFB-4586-9E06-B57D890C852A}" srcOrd="1" destOrd="0" presId="urn:microsoft.com/office/officeart/2005/8/layout/hProcess3"/>
    <dgm:cxn modelId="{8AC642EF-3C9F-4BC1-B499-C954918A05D7}" type="presParOf" srcId="{6A073A7B-A205-4C61-A478-6B67BBBEF6FB}" destId="{CF1F040A-F4DA-4BA7-87A4-A84F584EBF11}" srcOrd="2" destOrd="0" presId="urn:microsoft.com/office/officeart/2005/8/layout/hProcess3"/>
    <dgm:cxn modelId="{69E71140-823D-4804-B83C-5AA334354E66}" type="presParOf" srcId="{6A073A7B-A205-4C61-A478-6B67BBBEF6FB}" destId="{99873AB2-4C28-4239-B4E0-905C57AF1B61}" srcOrd="3" destOrd="0" presId="urn:microsoft.com/office/officeart/2005/8/layout/hProcess3"/>
    <dgm:cxn modelId="{3890DAAE-3FB6-4BF3-B1B8-976E886749B0}" type="presParOf" srcId="{B02C07CE-726C-4845-806E-3BBBDF21B473}" destId="{556D4203-D17C-44F9-BDE5-869CDAE46990}" srcOrd="16" destOrd="0" presId="urn:microsoft.com/office/officeart/2005/8/layout/hProcess3"/>
    <dgm:cxn modelId="{4AD2499B-3337-4809-A7E3-C824E1B67F93}" type="presParOf" srcId="{B02C07CE-726C-4845-806E-3BBBDF21B473}" destId="{49D8F2A4-D161-4FCC-AF28-85D7086C5A26}" srcOrd="17" destOrd="0" presId="urn:microsoft.com/office/officeart/2005/8/layout/hProcess3"/>
    <dgm:cxn modelId="{D7C2BDFE-B301-4408-A394-BA7B5762A83F}" type="presParOf" srcId="{49D8F2A4-D161-4FCC-AF28-85D7086C5A26}" destId="{EB485E67-8494-4BC5-89C7-4F50DC3EC55F}" srcOrd="0" destOrd="0" presId="urn:microsoft.com/office/officeart/2005/8/layout/hProcess3"/>
    <dgm:cxn modelId="{A1BC0705-12A6-4263-B479-FBE408DD7C31}" type="presParOf" srcId="{49D8F2A4-D161-4FCC-AF28-85D7086C5A26}" destId="{BC2F7276-79DA-496F-A820-6CAEBC4EB347}" srcOrd="1" destOrd="0" presId="urn:microsoft.com/office/officeart/2005/8/layout/hProcess3"/>
    <dgm:cxn modelId="{C187A724-5919-4B4E-AA45-EDA2B1CBB8CC}" type="presParOf" srcId="{49D8F2A4-D161-4FCC-AF28-85D7086C5A26}" destId="{14308A8A-774F-459C-B77F-E59A9088C651}" srcOrd="2" destOrd="0" presId="urn:microsoft.com/office/officeart/2005/8/layout/hProcess3"/>
    <dgm:cxn modelId="{33986AED-3ED5-4F38-85F1-4C60590039D6}" type="presParOf" srcId="{49D8F2A4-D161-4FCC-AF28-85D7086C5A26}" destId="{10B94E4A-F693-4111-BA2D-23BDC7B919EE}" srcOrd="3" destOrd="0" presId="urn:microsoft.com/office/officeart/2005/8/layout/hProcess3"/>
    <dgm:cxn modelId="{CFBF64C1-3B34-4BA4-ABC7-20352492B15E}" type="presParOf" srcId="{B02C07CE-726C-4845-806E-3BBBDF21B473}" destId="{D5DE14F9-11E8-40D7-BB02-09ED8F4AF940}" srcOrd="18" destOrd="0" presId="urn:microsoft.com/office/officeart/2005/8/layout/hProcess3"/>
    <dgm:cxn modelId="{BD2C2C5E-74EA-4DDE-A5B9-8C0595AD1B1E}" type="presParOf" srcId="{B02C07CE-726C-4845-806E-3BBBDF21B473}" destId="{D2F1A009-D1F6-4F95-BC1F-61E53B55173F}" srcOrd="19" destOrd="0" presId="urn:microsoft.com/office/officeart/2005/8/layout/hProcess3"/>
    <dgm:cxn modelId="{B164DDBB-833D-4AC8-9D80-3F802C964D94}" type="presParOf" srcId="{D2F1A009-D1F6-4F95-BC1F-61E53B55173F}" destId="{AA221F7C-4341-44AF-8585-3C921C314FFD}" srcOrd="0" destOrd="0" presId="urn:microsoft.com/office/officeart/2005/8/layout/hProcess3"/>
    <dgm:cxn modelId="{915BB3A9-9A3F-4358-9A08-C41F432F01EF}" type="presParOf" srcId="{D2F1A009-D1F6-4F95-BC1F-61E53B55173F}" destId="{E3542212-4C9D-47DF-A4BE-0AB493258E6F}" srcOrd="1" destOrd="0" presId="urn:microsoft.com/office/officeart/2005/8/layout/hProcess3"/>
    <dgm:cxn modelId="{22D4610B-E528-4A1C-AFDD-224EA76C9624}" type="presParOf" srcId="{D2F1A009-D1F6-4F95-BC1F-61E53B55173F}" destId="{4041DC03-488E-426D-9BAA-6B787C8BE851}" srcOrd="2" destOrd="0" presId="urn:microsoft.com/office/officeart/2005/8/layout/hProcess3"/>
    <dgm:cxn modelId="{82779939-D06D-4763-BA5C-9CAF2518D224}" type="presParOf" srcId="{D2F1A009-D1F6-4F95-BC1F-61E53B55173F}" destId="{74153839-09CD-49A3-964E-773BE5084CAC}" srcOrd="3" destOrd="0" presId="urn:microsoft.com/office/officeart/2005/8/layout/hProcess3"/>
    <dgm:cxn modelId="{3D5CA0CB-2968-4F8F-B4C9-880B141EBCB2}" type="presParOf" srcId="{B02C07CE-726C-4845-806E-3BBBDF21B473}" destId="{D62C76D5-88DB-46FE-9C32-6DE4916842A1}" srcOrd="20" destOrd="0" presId="urn:microsoft.com/office/officeart/2005/8/layout/hProcess3"/>
    <dgm:cxn modelId="{52B14D7A-DA09-4965-8962-B8FF6C429771}" type="presParOf" srcId="{B02C07CE-726C-4845-806E-3BBBDF21B473}" destId="{967DA43C-36B7-4B16-8D2D-544D6FD36C26}" srcOrd="21" destOrd="0" presId="urn:microsoft.com/office/officeart/2005/8/layout/hProcess3"/>
    <dgm:cxn modelId="{763B1A0E-0D5E-4366-9864-DCBC21F0A707}" type="presParOf" srcId="{967DA43C-36B7-4B16-8D2D-544D6FD36C26}" destId="{CB02878E-4599-4027-857C-F22BB59670CE}" srcOrd="0" destOrd="0" presId="urn:microsoft.com/office/officeart/2005/8/layout/hProcess3"/>
    <dgm:cxn modelId="{E499A51C-FCD5-415A-A5F7-B5C62D6C2C13}" type="presParOf" srcId="{967DA43C-36B7-4B16-8D2D-544D6FD36C26}" destId="{8041649E-B241-4385-A573-8532615141AB}" srcOrd="1" destOrd="0" presId="urn:microsoft.com/office/officeart/2005/8/layout/hProcess3"/>
    <dgm:cxn modelId="{C03A4FC9-E867-4E2C-8E11-BFFE8B5E43E0}" type="presParOf" srcId="{967DA43C-36B7-4B16-8D2D-544D6FD36C26}" destId="{FA4BA6E3-19EF-418C-A61B-88553A1F0DDA}" srcOrd="2" destOrd="0" presId="urn:microsoft.com/office/officeart/2005/8/layout/hProcess3"/>
    <dgm:cxn modelId="{E75135F3-13FC-4100-B06E-9D3833651FCB}" type="presParOf" srcId="{967DA43C-36B7-4B16-8D2D-544D6FD36C26}" destId="{6CE81242-BD6F-4B98-B622-5FAB729D38D6}" srcOrd="3" destOrd="0" presId="urn:microsoft.com/office/officeart/2005/8/layout/hProcess3"/>
    <dgm:cxn modelId="{C5E9C50A-C4DB-4918-BF17-23FD45C8D281}" type="presParOf" srcId="{B02C07CE-726C-4845-806E-3BBBDF21B473}" destId="{FE187F8F-5492-4681-8EAA-E9598C440612}" srcOrd="22" destOrd="0" presId="urn:microsoft.com/office/officeart/2005/8/layout/hProcess3"/>
    <dgm:cxn modelId="{F5688F51-6740-4DD9-B64F-A83EB3EFBAAE}" type="presParOf" srcId="{B02C07CE-726C-4845-806E-3BBBDF21B473}" destId="{42FA8F93-D795-440F-9ACC-53AA9AB723C3}" srcOrd="23" destOrd="0" presId="urn:microsoft.com/office/officeart/2005/8/layout/hProcess3"/>
    <dgm:cxn modelId="{EBC4A403-2D92-410E-AEFF-40B19AFBF010}" type="presParOf" srcId="{42FA8F93-D795-440F-9ACC-53AA9AB723C3}" destId="{E3DD9E68-8DEC-4014-B3A8-45041D70A69C}" srcOrd="0" destOrd="0" presId="urn:microsoft.com/office/officeart/2005/8/layout/hProcess3"/>
    <dgm:cxn modelId="{FEDF0E85-C3DF-4C51-B6BC-CD74F6E68458}" type="presParOf" srcId="{42FA8F93-D795-440F-9ACC-53AA9AB723C3}" destId="{C322C709-804D-4438-858B-D9782FA8ED91}" srcOrd="1" destOrd="0" presId="urn:microsoft.com/office/officeart/2005/8/layout/hProcess3"/>
    <dgm:cxn modelId="{B5ADF2F2-8538-4675-91EF-2772BA894F07}" type="presParOf" srcId="{42FA8F93-D795-440F-9ACC-53AA9AB723C3}" destId="{8740128E-B3E9-4580-970E-43A403849071}" srcOrd="2" destOrd="0" presId="urn:microsoft.com/office/officeart/2005/8/layout/hProcess3"/>
    <dgm:cxn modelId="{969501E2-94E8-4A1B-AAEC-E00AFCF6FB25}" type="presParOf" srcId="{42FA8F93-D795-440F-9ACC-53AA9AB723C3}" destId="{49931E56-8619-4E23-89B2-9EEEA1D0E46F}" srcOrd="3" destOrd="0" presId="urn:microsoft.com/office/officeart/2005/8/layout/hProcess3"/>
    <dgm:cxn modelId="{D3981C22-63A3-404F-B054-D6F0EB74CE7B}" type="presParOf" srcId="{B02C07CE-726C-4845-806E-3BBBDF21B473}" destId="{E930F21B-6F85-40E3-956F-2DC030FDD901}" srcOrd="24" destOrd="0" presId="urn:microsoft.com/office/officeart/2005/8/layout/hProcess3"/>
    <dgm:cxn modelId="{AC7D2AC7-21B4-4B7A-86D1-09608FA010FC}" type="presParOf" srcId="{B02C07CE-726C-4845-806E-3BBBDF21B473}" destId="{180504D7-5EEF-4D3F-BB96-497CA19EC985}" srcOrd="25" destOrd="0" presId="urn:microsoft.com/office/officeart/2005/8/layout/hProcess3"/>
    <dgm:cxn modelId="{F6C41DC4-74C8-410A-BD12-760E1549E40F}" type="presParOf" srcId="{180504D7-5EEF-4D3F-BB96-497CA19EC985}" destId="{6C8FDD06-8432-4A3F-91EB-21E7DE56EC86}" srcOrd="0" destOrd="0" presId="urn:microsoft.com/office/officeart/2005/8/layout/hProcess3"/>
    <dgm:cxn modelId="{ABD46D55-FEEB-4143-BAE5-FC1A13EF1B87}" type="presParOf" srcId="{180504D7-5EEF-4D3F-BB96-497CA19EC985}" destId="{0F4EFED0-6C4C-4BF8-B29C-74BC82555511}" srcOrd="1" destOrd="0" presId="urn:microsoft.com/office/officeart/2005/8/layout/hProcess3"/>
    <dgm:cxn modelId="{784DE7D4-E86A-47FE-A22E-BA646EAB96EF}" type="presParOf" srcId="{180504D7-5EEF-4D3F-BB96-497CA19EC985}" destId="{E282CDE2-F94F-4548-8ABE-0E2AF1AD796B}" srcOrd="2" destOrd="0" presId="urn:microsoft.com/office/officeart/2005/8/layout/hProcess3"/>
    <dgm:cxn modelId="{C5BBF90D-A141-422D-AF79-066D724EC8CE}" type="presParOf" srcId="{180504D7-5EEF-4D3F-BB96-497CA19EC985}" destId="{B6D75F5B-8BD1-4B70-B4AC-08E7D887FF4E}" srcOrd="3" destOrd="0" presId="urn:microsoft.com/office/officeart/2005/8/layout/hProcess3"/>
    <dgm:cxn modelId="{41DDD8A0-11B0-4A4E-A38E-A3EB823750BE}" type="presParOf" srcId="{B02C07CE-726C-4845-806E-3BBBDF21B473}" destId="{A874122F-B8B7-4ADE-8AB2-14870F4E6772}" srcOrd="26" destOrd="0" presId="urn:microsoft.com/office/officeart/2005/8/layout/hProcess3"/>
    <dgm:cxn modelId="{4A52443F-23BF-49CA-8EFA-8AE3B9EE104F}" type="presParOf" srcId="{B02C07CE-726C-4845-806E-3BBBDF21B473}" destId="{03943212-DBFF-4CBC-9474-AEAE5A500AB4}" srcOrd="27" destOrd="0" presId="urn:microsoft.com/office/officeart/2005/8/layout/hProcess3"/>
    <dgm:cxn modelId="{41D1765F-04D1-40EE-8818-557937C229EF}" type="presParOf" srcId="{03943212-DBFF-4CBC-9474-AEAE5A500AB4}" destId="{9F221FB9-425C-418D-88C3-9B55B755EA12}" srcOrd="0" destOrd="0" presId="urn:microsoft.com/office/officeart/2005/8/layout/hProcess3"/>
    <dgm:cxn modelId="{96A9A8B6-728F-4162-ABDD-83E2A43AB806}" type="presParOf" srcId="{03943212-DBFF-4CBC-9474-AEAE5A500AB4}" destId="{2C68BF45-B37D-45E6-9749-7B60B3F1B82C}" srcOrd="1" destOrd="0" presId="urn:microsoft.com/office/officeart/2005/8/layout/hProcess3"/>
    <dgm:cxn modelId="{C5AF353D-156E-48FA-B786-139232F1E0D3}" type="presParOf" srcId="{03943212-DBFF-4CBC-9474-AEAE5A500AB4}" destId="{E4977872-3393-423F-A19B-54E3EE025AB7}" srcOrd="2" destOrd="0" presId="urn:microsoft.com/office/officeart/2005/8/layout/hProcess3"/>
    <dgm:cxn modelId="{D1788D46-1574-4366-96E8-1D7416D9AC09}" type="presParOf" srcId="{03943212-DBFF-4CBC-9474-AEAE5A500AB4}" destId="{8A07218E-D8DD-4523-93C4-8B4C710C812B}" srcOrd="3" destOrd="0" presId="urn:microsoft.com/office/officeart/2005/8/layout/hProcess3"/>
    <dgm:cxn modelId="{507C17E6-8DF0-44BB-9C4A-E229ED2F52FB}" type="presParOf" srcId="{B02C07CE-726C-4845-806E-3BBBDF21B473}" destId="{F716B658-F613-4FBA-9FE7-278C75C32CF2}" srcOrd="28" destOrd="0" presId="urn:microsoft.com/office/officeart/2005/8/layout/hProcess3"/>
    <dgm:cxn modelId="{B7F2583E-C9C4-4E7C-8226-5546EAB41978}" type="presParOf" srcId="{B02C07CE-726C-4845-806E-3BBBDF21B473}" destId="{69326C9A-EC0F-43F1-9BC4-D76D9EAA2BCA}" srcOrd="29" destOrd="0" presId="urn:microsoft.com/office/officeart/2005/8/layout/hProcess3"/>
    <dgm:cxn modelId="{A3EB912A-82F7-4F6C-9A8A-FF0874D76E80}" type="presParOf" srcId="{B02C07CE-726C-4845-806E-3BBBDF21B473}" destId="{AC60B0F2-CF09-4D6D-9E33-1B85FD3E94C7}" srcOrd="3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0F3B1F-8F79-4795-8F1B-A19141CDEF2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D2EA8BE-0DBC-493B-8B1C-B62EF78539C5}">
      <dgm:prSet phldrT="[Texte]"/>
      <dgm:spPr/>
      <dgm:t>
        <a:bodyPr/>
        <a:lstStyle/>
        <a:p>
          <a:r>
            <a:rPr lang="fr-FR" b="1" dirty="0" smtClean="0"/>
            <a:t>Utilisation du code motif  actions diverses</a:t>
          </a:r>
          <a:endParaRPr lang="fr-FR" b="1" dirty="0"/>
        </a:p>
      </dgm:t>
    </dgm:pt>
    <dgm:pt modelId="{DBB8A223-35CC-4455-87FB-2432AAFD7E95}" type="parTrans" cxnId="{1A238E46-32CB-480D-B862-246CB2D144A2}">
      <dgm:prSet/>
      <dgm:spPr/>
      <dgm:t>
        <a:bodyPr/>
        <a:lstStyle/>
        <a:p>
          <a:endParaRPr lang="fr-FR"/>
        </a:p>
      </dgm:t>
    </dgm:pt>
    <dgm:pt modelId="{AB7D974D-18F2-40E9-8E16-A293C0AD79AD}" type="sibTrans" cxnId="{1A238E46-32CB-480D-B862-246CB2D144A2}">
      <dgm:prSet/>
      <dgm:spPr/>
      <dgm:t>
        <a:bodyPr/>
        <a:lstStyle/>
        <a:p>
          <a:endParaRPr lang="fr-FR"/>
        </a:p>
      </dgm:t>
    </dgm:pt>
    <dgm:pt modelId="{4E11FE90-6852-46DF-A151-C9A3CADA20E1}" type="pres">
      <dgm:prSet presAssocID="{CF0F3B1F-8F79-4795-8F1B-A19141CDEF29}" presName="Name0" presStyleCnt="0">
        <dgm:presLayoutVars>
          <dgm:dir/>
          <dgm:animLvl val="lvl"/>
          <dgm:resizeHandles val="exact"/>
        </dgm:presLayoutVars>
      </dgm:prSet>
      <dgm:spPr/>
    </dgm:pt>
    <dgm:pt modelId="{0E2BFDA0-7B19-47AF-9776-0FE395F88275}" type="pres">
      <dgm:prSet presAssocID="{CF0F3B1F-8F79-4795-8F1B-A19141CDEF29}" presName="dummy" presStyleCnt="0"/>
      <dgm:spPr/>
    </dgm:pt>
    <dgm:pt modelId="{9B9A9B14-55BE-497A-A4AC-C391E22D70A9}" type="pres">
      <dgm:prSet presAssocID="{CF0F3B1F-8F79-4795-8F1B-A19141CDEF29}" presName="linH" presStyleCnt="0"/>
      <dgm:spPr/>
    </dgm:pt>
    <dgm:pt modelId="{57B611AE-7B1A-43BC-B0D7-9C9A2BE581FB}" type="pres">
      <dgm:prSet presAssocID="{CF0F3B1F-8F79-4795-8F1B-A19141CDEF29}" presName="padding1" presStyleCnt="0"/>
      <dgm:spPr/>
    </dgm:pt>
    <dgm:pt modelId="{CEF33B05-DF80-4899-8786-806BEAA3A4C9}" type="pres">
      <dgm:prSet presAssocID="{1D2EA8BE-0DBC-493B-8B1C-B62EF78539C5}" presName="linV" presStyleCnt="0"/>
      <dgm:spPr/>
    </dgm:pt>
    <dgm:pt modelId="{85EA585E-9E43-4218-B694-7BD017E1AA9E}" type="pres">
      <dgm:prSet presAssocID="{1D2EA8BE-0DBC-493B-8B1C-B62EF78539C5}" presName="spVertical1" presStyleCnt="0"/>
      <dgm:spPr/>
    </dgm:pt>
    <dgm:pt modelId="{DCAF3998-98E1-4BDD-A1C7-98A02B340A37}" type="pres">
      <dgm:prSet presAssocID="{1D2EA8BE-0DBC-493B-8B1C-B62EF78539C5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01136E-7120-4A6C-85B0-5B13B755474A}" type="pres">
      <dgm:prSet presAssocID="{1D2EA8BE-0DBC-493B-8B1C-B62EF78539C5}" presName="spVertical2" presStyleCnt="0"/>
      <dgm:spPr/>
    </dgm:pt>
    <dgm:pt modelId="{47AD911E-5824-4B3A-B7E7-6A2D53CD8A96}" type="pres">
      <dgm:prSet presAssocID="{1D2EA8BE-0DBC-493B-8B1C-B62EF78539C5}" presName="spVertical3" presStyleCnt="0"/>
      <dgm:spPr/>
    </dgm:pt>
    <dgm:pt modelId="{1E35A304-2529-4DA2-A3EE-38382D3A6308}" type="pres">
      <dgm:prSet presAssocID="{CF0F3B1F-8F79-4795-8F1B-A19141CDEF29}" presName="padding2" presStyleCnt="0"/>
      <dgm:spPr/>
    </dgm:pt>
    <dgm:pt modelId="{A648492F-0B1C-4CF3-9F76-9A6FB7C80BD3}" type="pres">
      <dgm:prSet presAssocID="{CF0F3B1F-8F79-4795-8F1B-A19141CDEF29}" presName="negArrow" presStyleCnt="0"/>
      <dgm:spPr/>
    </dgm:pt>
    <dgm:pt modelId="{801F36FC-E9DB-43A5-A120-23E5E8044B77}" type="pres">
      <dgm:prSet presAssocID="{CF0F3B1F-8F79-4795-8F1B-A19141CDEF29}" presName="backgroundArrow" presStyleLbl="node1" presStyleIdx="0" presStyleCnt="1"/>
      <dgm:spPr>
        <a:solidFill>
          <a:schemeClr val="bg1">
            <a:lumMod val="75000"/>
          </a:schemeClr>
        </a:solidFill>
      </dgm:spPr>
    </dgm:pt>
  </dgm:ptLst>
  <dgm:cxnLst>
    <dgm:cxn modelId="{DAA04A49-8D29-4861-A5C5-08C1F4D1684A}" type="presOf" srcId="{CF0F3B1F-8F79-4795-8F1B-A19141CDEF29}" destId="{4E11FE90-6852-46DF-A151-C9A3CADA20E1}" srcOrd="0" destOrd="0" presId="urn:microsoft.com/office/officeart/2005/8/layout/hProcess3"/>
    <dgm:cxn modelId="{1A238E46-32CB-480D-B862-246CB2D144A2}" srcId="{CF0F3B1F-8F79-4795-8F1B-A19141CDEF29}" destId="{1D2EA8BE-0DBC-493B-8B1C-B62EF78539C5}" srcOrd="0" destOrd="0" parTransId="{DBB8A223-35CC-4455-87FB-2432AAFD7E95}" sibTransId="{AB7D974D-18F2-40E9-8E16-A293C0AD79AD}"/>
    <dgm:cxn modelId="{F74D89B5-63D6-479A-B0BE-916F56AF9B99}" type="presOf" srcId="{1D2EA8BE-0DBC-493B-8B1C-B62EF78539C5}" destId="{DCAF3998-98E1-4BDD-A1C7-98A02B340A37}" srcOrd="0" destOrd="0" presId="urn:microsoft.com/office/officeart/2005/8/layout/hProcess3"/>
    <dgm:cxn modelId="{324D12CA-8818-412D-9F9F-650AAA7F80C3}" type="presParOf" srcId="{4E11FE90-6852-46DF-A151-C9A3CADA20E1}" destId="{0E2BFDA0-7B19-47AF-9776-0FE395F88275}" srcOrd="0" destOrd="0" presId="urn:microsoft.com/office/officeart/2005/8/layout/hProcess3"/>
    <dgm:cxn modelId="{E0B76D32-DC02-40D9-AB61-80C2754C81D3}" type="presParOf" srcId="{4E11FE90-6852-46DF-A151-C9A3CADA20E1}" destId="{9B9A9B14-55BE-497A-A4AC-C391E22D70A9}" srcOrd="1" destOrd="0" presId="urn:microsoft.com/office/officeart/2005/8/layout/hProcess3"/>
    <dgm:cxn modelId="{EB226D2C-D1A4-41A6-9D71-378D3D31D388}" type="presParOf" srcId="{9B9A9B14-55BE-497A-A4AC-C391E22D70A9}" destId="{57B611AE-7B1A-43BC-B0D7-9C9A2BE581FB}" srcOrd="0" destOrd="0" presId="urn:microsoft.com/office/officeart/2005/8/layout/hProcess3"/>
    <dgm:cxn modelId="{03533F62-D0E1-44D6-8B5A-A23D30807684}" type="presParOf" srcId="{9B9A9B14-55BE-497A-A4AC-C391E22D70A9}" destId="{CEF33B05-DF80-4899-8786-806BEAA3A4C9}" srcOrd="1" destOrd="0" presId="urn:microsoft.com/office/officeart/2005/8/layout/hProcess3"/>
    <dgm:cxn modelId="{03CEEB6D-007D-4094-8BE1-09CF5DF6F31E}" type="presParOf" srcId="{CEF33B05-DF80-4899-8786-806BEAA3A4C9}" destId="{85EA585E-9E43-4218-B694-7BD017E1AA9E}" srcOrd="0" destOrd="0" presId="urn:microsoft.com/office/officeart/2005/8/layout/hProcess3"/>
    <dgm:cxn modelId="{9D79D2FA-204F-4AA6-9E55-E24F041D27A3}" type="presParOf" srcId="{CEF33B05-DF80-4899-8786-806BEAA3A4C9}" destId="{DCAF3998-98E1-4BDD-A1C7-98A02B340A37}" srcOrd="1" destOrd="0" presId="urn:microsoft.com/office/officeart/2005/8/layout/hProcess3"/>
    <dgm:cxn modelId="{2527D940-7075-4D84-ACC0-369F9FC98440}" type="presParOf" srcId="{CEF33B05-DF80-4899-8786-806BEAA3A4C9}" destId="{4501136E-7120-4A6C-85B0-5B13B755474A}" srcOrd="2" destOrd="0" presId="urn:microsoft.com/office/officeart/2005/8/layout/hProcess3"/>
    <dgm:cxn modelId="{F76D5A71-B040-4AE1-A348-AE5DA4C85563}" type="presParOf" srcId="{CEF33B05-DF80-4899-8786-806BEAA3A4C9}" destId="{47AD911E-5824-4B3A-B7E7-6A2D53CD8A96}" srcOrd="3" destOrd="0" presId="urn:microsoft.com/office/officeart/2005/8/layout/hProcess3"/>
    <dgm:cxn modelId="{B56413F8-7D88-4DA7-B57D-3BC332DFBB61}" type="presParOf" srcId="{9B9A9B14-55BE-497A-A4AC-C391E22D70A9}" destId="{1E35A304-2529-4DA2-A3EE-38382D3A6308}" srcOrd="2" destOrd="0" presId="urn:microsoft.com/office/officeart/2005/8/layout/hProcess3"/>
    <dgm:cxn modelId="{F5AA0963-7DA1-46E0-B0DF-56A46AAE6322}" type="presParOf" srcId="{9B9A9B14-55BE-497A-A4AC-C391E22D70A9}" destId="{A648492F-0B1C-4CF3-9F76-9A6FB7C80BD3}" srcOrd="3" destOrd="0" presId="urn:microsoft.com/office/officeart/2005/8/layout/hProcess3"/>
    <dgm:cxn modelId="{A8AF0ECC-29C6-4A66-BEA5-139E98A68E82}" type="presParOf" srcId="{9B9A9B14-55BE-497A-A4AC-C391E22D70A9}" destId="{801F36FC-E9DB-43A5-A120-23E5E8044B77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DD274E-9A60-4C5F-9EE7-F62DD2D2DEC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9158196-D472-42B5-8007-D7E21431CC52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4 000 dossiers acceptés</a:t>
          </a:r>
          <a:endParaRPr lang="fr-FR" sz="1800" dirty="0">
            <a:solidFill>
              <a:schemeClr val="tx1"/>
            </a:solidFill>
          </a:endParaRPr>
        </a:p>
      </dgm:t>
    </dgm:pt>
    <dgm:pt modelId="{C65DA143-FDB8-43C7-B843-99184B3CDDBB}" type="parTrans" cxnId="{4A5B0E93-4DE6-4886-9617-ADE095442D3D}">
      <dgm:prSet/>
      <dgm:spPr/>
      <dgm:t>
        <a:bodyPr/>
        <a:lstStyle/>
        <a:p>
          <a:endParaRPr lang="fr-FR"/>
        </a:p>
      </dgm:t>
    </dgm:pt>
    <dgm:pt modelId="{5A81A599-FCDF-43D9-B9BB-160A790DB98E}" type="sibTrans" cxnId="{4A5B0E93-4DE6-4886-9617-ADE095442D3D}">
      <dgm:prSet/>
      <dgm:spPr/>
      <dgm:t>
        <a:bodyPr/>
        <a:lstStyle/>
        <a:p>
          <a:endParaRPr lang="fr-FR"/>
        </a:p>
      </dgm:t>
    </dgm:pt>
    <dgm:pt modelId="{16EB92AC-DF57-4B0B-B121-E58D43E86398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337 dossiers contrôlés à postériori en mai 2013</a:t>
          </a:r>
          <a:endParaRPr lang="fr-FR" dirty="0">
            <a:solidFill>
              <a:schemeClr val="tx1"/>
            </a:solidFill>
          </a:endParaRPr>
        </a:p>
      </dgm:t>
    </dgm:pt>
    <dgm:pt modelId="{85305FE0-B54E-4A7C-918A-8F028CDD75D1}" type="parTrans" cxnId="{37A9C52F-7C66-4FF9-9635-F092F6F020BC}">
      <dgm:prSet/>
      <dgm:spPr/>
      <dgm:t>
        <a:bodyPr/>
        <a:lstStyle/>
        <a:p>
          <a:endParaRPr lang="fr-FR"/>
        </a:p>
      </dgm:t>
    </dgm:pt>
    <dgm:pt modelId="{A831027C-61DA-45A3-9F15-9003279B1295}" type="sibTrans" cxnId="{37A9C52F-7C66-4FF9-9635-F092F6F020BC}">
      <dgm:prSet/>
      <dgm:spPr/>
      <dgm:t>
        <a:bodyPr/>
        <a:lstStyle/>
        <a:p>
          <a:endParaRPr lang="fr-FR"/>
        </a:p>
      </dgm:t>
    </dgm:pt>
    <dgm:pt modelId="{0FA7F3A2-A3A2-4112-A57D-C338333945CF}" type="pres">
      <dgm:prSet presAssocID="{46DD274E-9A60-4C5F-9EE7-F62DD2D2DEC2}" presName="CompostProcess" presStyleCnt="0">
        <dgm:presLayoutVars>
          <dgm:dir/>
          <dgm:resizeHandles val="exact"/>
        </dgm:presLayoutVars>
      </dgm:prSet>
      <dgm:spPr/>
    </dgm:pt>
    <dgm:pt modelId="{8F46FBBA-3F89-4DDD-9D79-F21F20B42FC1}" type="pres">
      <dgm:prSet presAssocID="{46DD274E-9A60-4C5F-9EE7-F62DD2D2DEC2}" presName="arrow" presStyleLbl="bgShp" presStyleIdx="0" presStyleCnt="1"/>
      <dgm:spPr/>
    </dgm:pt>
    <dgm:pt modelId="{D9151E80-D93D-470A-9F7D-00835C2242F1}" type="pres">
      <dgm:prSet presAssocID="{46DD274E-9A60-4C5F-9EE7-F62DD2D2DEC2}" presName="linearProcess" presStyleCnt="0"/>
      <dgm:spPr/>
    </dgm:pt>
    <dgm:pt modelId="{1428CEB0-7301-4688-9F9D-837039C8D4FE}" type="pres">
      <dgm:prSet presAssocID="{39158196-D472-42B5-8007-D7E21431CC52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1F5F82-4690-4634-8C32-61EEC251FADA}" type="pres">
      <dgm:prSet presAssocID="{5A81A599-FCDF-43D9-B9BB-160A790DB98E}" presName="sibTrans" presStyleCnt="0"/>
      <dgm:spPr/>
    </dgm:pt>
    <dgm:pt modelId="{3223AB12-1793-43FD-80D0-0E64E0A0E2C3}" type="pres">
      <dgm:prSet presAssocID="{16EB92AC-DF57-4B0B-B121-E58D43E8639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D2E4BE-2BAD-4BBA-BB8B-999EBB031525}" type="presOf" srcId="{39158196-D472-42B5-8007-D7E21431CC52}" destId="{1428CEB0-7301-4688-9F9D-837039C8D4FE}" srcOrd="0" destOrd="0" presId="urn:microsoft.com/office/officeart/2005/8/layout/hProcess9"/>
    <dgm:cxn modelId="{37A9C52F-7C66-4FF9-9635-F092F6F020BC}" srcId="{46DD274E-9A60-4C5F-9EE7-F62DD2D2DEC2}" destId="{16EB92AC-DF57-4B0B-B121-E58D43E86398}" srcOrd="1" destOrd="0" parTransId="{85305FE0-B54E-4A7C-918A-8F028CDD75D1}" sibTransId="{A831027C-61DA-45A3-9F15-9003279B1295}"/>
    <dgm:cxn modelId="{4A5B0E93-4DE6-4886-9617-ADE095442D3D}" srcId="{46DD274E-9A60-4C5F-9EE7-F62DD2D2DEC2}" destId="{39158196-D472-42B5-8007-D7E21431CC52}" srcOrd="0" destOrd="0" parTransId="{C65DA143-FDB8-43C7-B843-99184B3CDDBB}" sibTransId="{5A81A599-FCDF-43D9-B9BB-160A790DB98E}"/>
    <dgm:cxn modelId="{9D2CB16C-E7C1-4B55-BAD5-3514F9232535}" type="presOf" srcId="{16EB92AC-DF57-4B0B-B121-E58D43E86398}" destId="{3223AB12-1793-43FD-80D0-0E64E0A0E2C3}" srcOrd="0" destOrd="0" presId="urn:microsoft.com/office/officeart/2005/8/layout/hProcess9"/>
    <dgm:cxn modelId="{A4743C62-598E-4697-9FBE-204B7A4E89EB}" type="presOf" srcId="{46DD274E-9A60-4C5F-9EE7-F62DD2D2DEC2}" destId="{0FA7F3A2-A3A2-4112-A57D-C338333945CF}" srcOrd="0" destOrd="0" presId="urn:microsoft.com/office/officeart/2005/8/layout/hProcess9"/>
    <dgm:cxn modelId="{52F1C76F-9F2E-4E34-8B75-2F0A936B1BD4}" type="presParOf" srcId="{0FA7F3A2-A3A2-4112-A57D-C338333945CF}" destId="{8F46FBBA-3F89-4DDD-9D79-F21F20B42FC1}" srcOrd="0" destOrd="0" presId="urn:microsoft.com/office/officeart/2005/8/layout/hProcess9"/>
    <dgm:cxn modelId="{31EF49B0-993C-450B-9134-3937610F9152}" type="presParOf" srcId="{0FA7F3A2-A3A2-4112-A57D-C338333945CF}" destId="{D9151E80-D93D-470A-9F7D-00835C2242F1}" srcOrd="1" destOrd="0" presId="urn:microsoft.com/office/officeart/2005/8/layout/hProcess9"/>
    <dgm:cxn modelId="{DD723A64-FE0A-4011-AE25-DCA897F1E87F}" type="presParOf" srcId="{D9151E80-D93D-470A-9F7D-00835C2242F1}" destId="{1428CEB0-7301-4688-9F9D-837039C8D4FE}" srcOrd="0" destOrd="0" presId="urn:microsoft.com/office/officeart/2005/8/layout/hProcess9"/>
    <dgm:cxn modelId="{E2516A9F-91D9-4BF1-93F1-C52BA6C91F77}" type="presParOf" srcId="{D9151E80-D93D-470A-9F7D-00835C2242F1}" destId="{A81F5F82-4690-4634-8C32-61EEC251FADA}" srcOrd="1" destOrd="0" presId="urn:microsoft.com/office/officeart/2005/8/layout/hProcess9"/>
    <dgm:cxn modelId="{6280FC54-268E-46F5-B887-E43BB825E402}" type="presParOf" srcId="{D9151E80-D93D-470A-9F7D-00835C2242F1}" destId="{3223AB12-1793-43FD-80D0-0E64E0A0E2C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6CC0C5-0215-4753-9985-645E8D3016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56F930-C5E9-4E59-AA33-ECD4032715AC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Septembre</a:t>
          </a:r>
          <a:endParaRPr lang="fr-FR" dirty="0">
            <a:solidFill>
              <a:schemeClr val="tx1"/>
            </a:solidFill>
          </a:endParaRPr>
        </a:p>
      </dgm:t>
    </dgm:pt>
    <dgm:pt modelId="{1E4FD755-1808-4D25-9979-95F5F338B1A7}" type="parTrans" cxnId="{153D367F-91F9-459E-888F-6BAADDA79F6F}">
      <dgm:prSet/>
      <dgm:spPr/>
      <dgm:t>
        <a:bodyPr/>
        <a:lstStyle/>
        <a:p>
          <a:endParaRPr lang="fr-FR"/>
        </a:p>
      </dgm:t>
    </dgm:pt>
    <dgm:pt modelId="{A5C9977E-FE49-4D47-853A-BB2501B9D807}" type="sibTrans" cxnId="{153D367F-91F9-459E-888F-6BAADDA79F6F}">
      <dgm:prSet/>
      <dgm:spPr/>
      <dgm:t>
        <a:bodyPr/>
        <a:lstStyle/>
        <a:p>
          <a:endParaRPr lang="fr-FR"/>
        </a:p>
      </dgm:t>
    </dgm:pt>
    <dgm:pt modelId="{8C2ABAC7-2650-460C-BA81-3C6F606E608D}">
      <dgm:prSet phldrT="[Texte]"/>
      <dgm:spPr/>
      <dgm:t>
        <a:bodyPr/>
        <a:lstStyle/>
        <a:p>
          <a:r>
            <a:rPr lang="fr-FR" dirty="0" smtClean="0"/>
            <a:t>02/09/2013 - Incident</a:t>
          </a:r>
          <a:endParaRPr lang="fr-FR" dirty="0"/>
        </a:p>
      </dgm:t>
    </dgm:pt>
    <dgm:pt modelId="{B987B65F-1595-4F87-B86D-C34182281C95}" type="parTrans" cxnId="{AB73786E-CB8D-495D-A19D-6A2BE826C44E}">
      <dgm:prSet/>
      <dgm:spPr/>
      <dgm:t>
        <a:bodyPr/>
        <a:lstStyle/>
        <a:p>
          <a:endParaRPr lang="fr-FR"/>
        </a:p>
      </dgm:t>
    </dgm:pt>
    <dgm:pt modelId="{26701767-F76D-4282-8198-12D2347986D2}" type="sibTrans" cxnId="{AB73786E-CB8D-495D-A19D-6A2BE826C44E}">
      <dgm:prSet/>
      <dgm:spPr/>
      <dgm:t>
        <a:bodyPr/>
        <a:lstStyle/>
        <a:p>
          <a:endParaRPr lang="fr-FR"/>
        </a:p>
      </dgm:t>
    </dgm:pt>
    <dgm:pt modelId="{CE4624B2-EFDB-421D-97A9-7350B1A61CC2}">
      <dgm:prSet phldrT="[Texte]"/>
      <dgm:spPr/>
      <dgm:t>
        <a:bodyPr/>
        <a:lstStyle/>
        <a:p>
          <a:r>
            <a:rPr lang="fr-FR" dirty="0" smtClean="0"/>
            <a:t>09/09/2013 – Maintenance</a:t>
          </a:r>
          <a:endParaRPr lang="fr-FR" dirty="0"/>
        </a:p>
      </dgm:t>
    </dgm:pt>
    <dgm:pt modelId="{A8781E6A-EA8A-4B32-8D34-452D64563225}" type="parTrans" cxnId="{D6356FD7-BF94-433D-A45F-F5798988C7ED}">
      <dgm:prSet/>
      <dgm:spPr/>
      <dgm:t>
        <a:bodyPr/>
        <a:lstStyle/>
        <a:p>
          <a:endParaRPr lang="fr-FR"/>
        </a:p>
      </dgm:t>
    </dgm:pt>
    <dgm:pt modelId="{FA0538E1-1335-4F1D-9820-C06A640E1707}" type="sibTrans" cxnId="{D6356FD7-BF94-433D-A45F-F5798988C7ED}">
      <dgm:prSet/>
      <dgm:spPr/>
      <dgm:t>
        <a:bodyPr/>
        <a:lstStyle/>
        <a:p>
          <a:endParaRPr lang="fr-FR"/>
        </a:p>
      </dgm:t>
    </dgm:pt>
    <dgm:pt modelId="{9F93BE7A-6896-437B-93F2-8D6C1DAF3831}">
      <dgm:prSet phldrT="[Texte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Octobre</a:t>
          </a:r>
          <a:endParaRPr lang="fr-FR" dirty="0">
            <a:solidFill>
              <a:schemeClr val="tx1"/>
            </a:solidFill>
          </a:endParaRPr>
        </a:p>
      </dgm:t>
    </dgm:pt>
    <dgm:pt modelId="{7B440D88-61CA-4964-8F01-92B07975A37E}" type="parTrans" cxnId="{343BF3E8-61D6-43B1-9CBA-19F500A755A6}">
      <dgm:prSet/>
      <dgm:spPr/>
      <dgm:t>
        <a:bodyPr/>
        <a:lstStyle/>
        <a:p>
          <a:endParaRPr lang="fr-FR"/>
        </a:p>
      </dgm:t>
    </dgm:pt>
    <dgm:pt modelId="{A77F85DF-04A0-46EB-8C4A-A497D5273E8D}" type="sibTrans" cxnId="{343BF3E8-61D6-43B1-9CBA-19F500A755A6}">
      <dgm:prSet/>
      <dgm:spPr/>
      <dgm:t>
        <a:bodyPr/>
        <a:lstStyle/>
        <a:p>
          <a:endParaRPr lang="fr-FR"/>
        </a:p>
      </dgm:t>
    </dgm:pt>
    <dgm:pt modelId="{D4038FE0-8F55-40EB-9A27-C67C9387031A}">
      <dgm:prSet phldrT="[Texte]"/>
      <dgm:spPr/>
      <dgm:t>
        <a:bodyPr/>
        <a:lstStyle/>
        <a:p>
          <a:r>
            <a:rPr lang="fr-FR" dirty="0" smtClean="0"/>
            <a:t>14/10/2013 - Incident</a:t>
          </a:r>
          <a:endParaRPr lang="fr-FR" dirty="0"/>
        </a:p>
      </dgm:t>
    </dgm:pt>
    <dgm:pt modelId="{4F096454-7A42-452A-A96D-D84982C25DCA}" type="parTrans" cxnId="{79E7D350-68AE-4A4B-9C98-4FA0141E740E}">
      <dgm:prSet/>
      <dgm:spPr/>
      <dgm:t>
        <a:bodyPr/>
        <a:lstStyle/>
        <a:p>
          <a:endParaRPr lang="fr-FR"/>
        </a:p>
      </dgm:t>
    </dgm:pt>
    <dgm:pt modelId="{01F6D856-11ED-434E-8EDE-03F73435544A}" type="sibTrans" cxnId="{79E7D350-68AE-4A4B-9C98-4FA0141E740E}">
      <dgm:prSet/>
      <dgm:spPr/>
      <dgm:t>
        <a:bodyPr/>
        <a:lstStyle/>
        <a:p>
          <a:endParaRPr lang="fr-FR"/>
        </a:p>
      </dgm:t>
    </dgm:pt>
    <dgm:pt modelId="{0C786A4C-8361-46F0-BED3-5D1696876E7F}">
      <dgm:prSet phldrT="[Texte]"/>
      <dgm:spPr/>
      <dgm:t>
        <a:bodyPr/>
        <a:lstStyle/>
        <a:p>
          <a:r>
            <a:rPr lang="fr-FR" dirty="0" smtClean="0"/>
            <a:t>25/10/2013-&gt; 03/11/2013 fermeture pour passage à la norme SEPA</a:t>
          </a:r>
          <a:endParaRPr lang="fr-FR" dirty="0"/>
        </a:p>
      </dgm:t>
    </dgm:pt>
    <dgm:pt modelId="{E7D93582-2DCF-4042-A86A-E9E6DC93482D}" type="parTrans" cxnId="{A6BAF4AD-9940-4365-B2EE-456C549EA92B}">
      <dgm:prSet/>
      <dgm:spPr/>
      <dgm:t>
        <a:bodyPr/>
        <a:lstStyle/>
        <a:p>
          <a:endParaRPr lang="fr-FR"/>
        </a:p>
      </dgm:t>
    </dgm:pt>
    <dgm:pt modelId="{F6AABD35-3CB3-465C-AB3E-EA24E44D6DF6}" type="sibTrans" cxnId="{A6BAF4AD-9940-4365-B2EE-456C549EA92B}">
      <dgm:prSet/>
      <dgm:spPr/>
      <dgm:t>
        <a:bodyPr/>
        <a:lstStyle/>
        <a:p>
          <a:endParaRPr lang="fr-FR"/>
        </a:p>
      </dgm:t>
    </dgm:pt>
    <dgm:pt modelId="{2FC9D65C-EFF8-46F2-9D59-9DCE83F6E8DC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Novembre</a:t>
          </a:r>
          <a:endParaRPr lang="fr-FR" dirty="0">
            <a:solidFill>
              <a:schemeClr val="tx1"/>
            </a:solidFill>
          </a:endParaRPr>
        </a:p>
      </dgm:t>
    </dgm:pt>
    <dgm:pt modelId="{3F52632A-0732-4C89-8A9F-0DD38F9F9FA4}" type="parTrans" cxnId="{EF928ACC-29C7-48D2-BFD6-DD7D1758EC55}">
      <dgm:prSet/>
      <dgm:spPr/>
      <dgm:t>
        <a:bodyPr/>
        <a:lstStyle/>
        <a:p>
          <a:endParaRPr lang="fr-FR"/>
        </a:p>
      </dgm:t>
    </dgm:pt>
    <dgm:pt modelId="{3CB66B59-0286-4FA4-A0F4-342A1D1D4169}" type="sibTrans" cxnId="{EF928ACC-29C7-48D2-BFD6-DD7D1758EC55}">
      <dgm:prSet/>
      <dgm:spPr/>
      <dgm:t>
        <a:bodyPr/>
        <a:lstStyle/>
        <a:p>
          <a:endParaRPr lang="fr-FR"/>
        </a:p>
      </dgm:t>
    </dgm:pt>
    <dgm:pt modelId="{80294E41-1128-4D95-A161-8EB353B1B58A}">
      <dgm:prSet phldrT="[Texte]"/>
      <dgm:spPr/>
      <dgm:t>
        <a:bodyPr/>
        <a:lstStyle/>
        <a:p>
          <a:r>
            <a:rPr lang="fr-FR" dirty="0" smtClean="0"/>
            <a:t>12/11/2013 - Incident</a:t>
          </a:r>
          <a:endParaRPr lang="fr-FR" dirty="0"/>
        </a:p>
      </dgm:t>
    </dgm:pt>
    <dgm:pt modelId="{84E3AFF2-3B82-4E39-8F9E-A28BB8DD1059}" type="parTrans" cxnId="{31966F6B-83E6-49CF-B75F-0B1BA362D225}">
      <dgm:prSet/>
      <dgm:spPr/>
      <dgm:t>
        <a:bodyPr/>
        <a:lstStyle/>
        <a:p>
          <a:endParaRPr lang="fr-FR"/>
        </a:p>
      </dgm:t>
    </dgm:pt>
    <dgm:pt modelId="{6A9749E6-A7E1-4356-BCE0-7FEB13EE846F}" type="sibTrans" cxnId="{31966F6B-83E6-49CF-B75F-0B1BA362D225}">
      <dgm:prSet/>
      <dgm:spPr/>
      <dgm:t>
        <a:bodyPr/>
        <a:lstStyle/>
        <a:p>
          <a:endParaRPr lang="fr-FR"/>
        </a:p>
      </dgm:t>
    </dgm:pt>
    <dgm:pt modelId="{58D65B67-DEDA-4B3B-97B0-53FEEE865BA2}">
      <dgm:prSet phldrT="[Texte]"/>
      <dgm:spPr/>
      <dgm:t>
        <a:bodyPr/>
        <a:lstStyle/>
        <a:p>
          <a:r>
            <a:rPr lang="fr-FR" dirty="0" smtClean="0"/>
            <a:t>18/11/2013 - Incident</a:t>
          </a:r>
          <a:endParaRPr lang="fr-FR" dirty="0"/>
        </a:p>
      </dgm:t>
    </dgm:pt>
    <dgm:pt modelId="{8993F235-7600-403D-90CA-3487C7221725}" type="parTrans" cxnId="{8198A421-A5B5-412F-A0EE-F34839B1435C}">
      <dgm:prSet/>
      <dgm:spPr/>
      <dgm:t>
        <a:bodyPr/>
        <a:lstStyle/>
        <a:p>
          <a:endParaRPr lang="fr-FR"/>
        </a:p>
      </dgm:t>
    </dgm:pt>
    <dgm:pt modelId="{653C7D49-D57F-4507-8BEA-03BDB17AAD2B}" type="sibTrans" cxnId="{8198A421-A5B5-412F-A0EE-F34839B1435C}">
      <dgm:prSet/>
      <dgm:spPr/>
      <dgm:t>
        <a:bodyPr/>
        <a:lstStyle/>
        <a:p>
          <a:endParaRPr lang="fr-FR"/>
        </a:p>
      </dgm:t>
    </dgm:pt>
    <dgm:pt modelId="{F0663B03-57AE-4023-991F-A2E6C0B50BD8}">
      <dgm:prSet phldrT="[Texte]"/>
      <dgm:spPr/>
      <dgm:t>
        <a:bodyPr/>
        <a:lstStyle/>
        <a:p>
          <a:r>
            <a:rPr lang="fr-FR" dirty="0" smtClean="0"/>
            <a:t>12/09/2013 - Incident</a:t>
          </a:r>
          <a:endParaRPr lang="fr-FR" dirty="0"/>
        </a:p>
      </dgm:t>
    </dgm:pt>
    <dgm:pt modelId="{0B0E4A58-768B-41D5-9C03-741763A26269}" type="parTrans" cxnId="{B470FCC7-2AF3-4DFC-96EB-7F89558CA95C}">
      <dgm:prSet/>
      <dgm:spPr/>
      <dgm:t>
        <a:bodyPr/>
        <a:lstStyle/>
        <a:p>
          <a:endParaRPr lang="fr-FR"/>
        </a:p>
      </dgm:t>
    </dgm:pt>
    <dgm:pt modelId="{F43D40F5-1D90-49A3-B4AC-F1A5D41DB71F}" type="sibTrans" cxnId="{B470FCC7-2AF3-4DFC-96EB-7F89558CA95C}">
      <dgm:prSet/>
      <dgm:spPr/>
      <dgm:t>
        <a:bodyPr/>
        <a:lstStyle/>
        <a:p>
          <a:endParaRPr lang="fr-FR"/>
        </a:p>
      </dgm:t>
    </dgm:pt>
    <dgm:pt modelId="{9719CA3F-2170-43D9-86D4-929542796E34}">
      <dgm:prSet phldrT="[Texte]"/>
      <dgm:spPr/>
      <dgm:t>
        <a:bodyPr/>
        <a:lstStyle/>
        <a:p>
          <a:r>
            <a:rPr lang="fr-FR" dirty="0" smtClean="0"/>
            <a:t>21/11/2013 - Incident</a:t>
          </a:r>
          <a:endParaRPr lang="fr-FR" dirty="0"/>
        </a:p>
      </dgm:t>
    </dgm:pt>
    <dgm:pt modelId="{F4ED13D1-4CFE-4B6C-A5FB-20D8DCAB5FF8}" type="parTrans" cxnId="{6ABE6681-E965-4C59-84B5-6D52B129BD38}">
      <dgm:prSet/>
      <dgm:spPr/>
      <dgm:t>
        <a:bodyPr/>
        <a:lstStyle/>
        <a:p>
          <a:endParaRPr lang="fr-FR"/>
        </a:p>
      </dgm:t>
    </dgm:pt>
    <dgm:pt modelId="{D87EEF45-3F85-4B53-A2D9-BB0283993BD3}" type="sibTrans" cxnId="{6ABE6681-E965-4C59-84B5-6D52B129BD38}">
      <dgm:prSet/>
      <dgm:spPr/>
      <dgm:t>
        <a:bodyPr/>
        <a:lstStyle/>
        <a:p>
          <a:endParaRPr lang="fr-FR"/>
        </a:p>
      </dgm:t>
    </dgm:pt>
    <dgm:pt modelId="{C12278DB-0871-402A-A245-5A7858B40AF3}">
      <dgm:prSet phldrT="[Texte]"/>
      <dgm:spPr/>
      <dgm:t>
        <a:bodyPr/>
        <a:lstStyle/>
        <a:p>
          <a:r>
            <a:rPr lang="fr-FR" dirty="0" smtClean="0"/>
            <a:t>22/11/2013 - Incident</a:t>
          </a:r>
          <a:endParaRPr lang="fr-FR" dirty="0"/>
        </a:p>
      </dgm:t>
    </dgm:pt>
    <dgm:pt modelId="{5318D007-64A9-44A5-B3F6-E7A0BFFC15C8}" type="parTrans" cxnId="{86DF92B5-D081-4196-86BF-C615E136234E}">
      <dgm:prSet/>
      <dgm:spPr/>
      <dgm:t>
        <a:bodyPr/>
        <a:lstStyle/>
        <a:p>
          <a:endParaRPr lang="fr-FR"/>
        </a:p>
      </dgm:t>
    </dgm:pt>
    <dgm:pt modelId="{139106A7-4F75-489A-A700-3946D078BD46}" type="sibTrans" cxnId="{86DF92B5-D081-4196-86BF-C615E136234E}">
      <dgm:prSet/>
      <dgm:spPr/>
      <dgm:t>
        <a:bodyPr/>
        <a:lstStyle/>
        <a:p>
          <a:endParaRPr lang="fr-FR"/>
        </a:p>
      </dgm:t>
    </dgm:pt>
    <dgm:pt modelId="{149B77B1-EAAB-4FC3-84F4-A4248B41CAA1}" type="pres">
      <dgm:prSet presAssocID="{406CC0C5-0215-4753-9985-645E8D3016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AB7104-160D-4689-96E5-D9011EC48750}" type="pres">
      <dgm:prSet presAssocID="{CD56F930-C5E9-4E59-AA33-ECD4032715AC}" presName="composite" presStyleCnt="0"/>
      <dgm:spPr/>
    </dgm:pt>
    <dgm:pt modelId="{77F5ABFB-2FD4-4F88-8AA2-729406AA017D}" type="pres">
      <dgm:prSet presAssocID="{CD56F930-C5E9-4E59-AA33-ECD4032715A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0CE20C-22F1-439A-A8D5-5AC6C592467B}" type="pres">
      <dgm:prSet presAssocID="{CD56F930-C5E9-4E59-AA33-ECD4032715A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20EE55-184A-4C56-BF6E-D749ECDE4BB2}" type="pres">
      <dgm:prSet presAssocID="{A5C9977E-FE49-4D47-853A-BB2501B9D807}" presName="sp" presStyleCnt="0"/>
      <dgm:spPr/>
    </dgm:pt>
    <dgm:pt modelId="{5A70E94D-04DC-4DAC-8862-1E19B8A436EE}" type="pres">
      <dgm:prSet presAssocID="{9F93BE7A-6896-437B-93F2-8D6C1DAF3831}" presName="composite" presStyleCnt="0"/>
      <dgm:spPr/>
    </dgm:pt>
    <dgm:pt modelId="{0CFA1AFE-871D-490F-841E-69972EB5ADF5}" type="pres">
      <dgm:prSet presAssocID="{9F93BE7A-6896-437B-93F2-8D6C1DAF38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8775DA-52EC-48F1-90D3-898080512029}" type="pres">
      <dgm:prSet presAssocID="{9F93BE7A-6896-437B-93F2-8D6C1DAF38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B85B7-A784-4984-B204-FC783CED3055}" type="pres">
      <dgm:prSet presAssocID="{A77F85DF-04A0-46EB-8C4A-A497D5273E8D}" presName="sp" presStyleCnt="0"/>
      <dgm:spPr/>
    </dgm:pt>
    <dgm:pt modelId="{7DE1713C-5003-499B-BC1C-9C038A720AB5}" type="pres">
      <dgm:prSet presAssocID="{2FC9D65C-EFF8-46F2-9D59-9DCE83F6E8DC}" presName="composite" presStyleCnt="0"/>
      <dgm:spPr/>
    </dgm:pt>
    <dgm:pt modelId="{246FAA44-31CA-44CB-A726-AD7DAA2A1FB6}" type="pres">
      <dgm:prSet presAssocID="{2FC9D65C-EFF8-46F2-9D59-9DCE83F6E8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0D0504-DAC6-4F00-9CEC-7B4F336D480E}" type="pres">
      <dgm:prSet presAssocID="{2FC9D65C-EFF8-46F2-9D59-9DCE83F6E8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9E7D350-68AE-4A4B-9C98-4FA0141E740E}" srcId="{9F93BE7A-6896-437B-93F2-8D6C1DAF3831}" destId="{D4038FE0-8F55-40EB-9A27-C67C9387031A}" srcOrd="0" destOrd="0" parTransId="{4F096454-7A42-452A-A96D-D84982C25DCA}" sibTransId="{01F6D856-11ED-434E-8EDE-03F73435544A}"/>
    <dgm:cxn modelId="{A6BAF4AD-9940-4365-B2EE-456C549EA92B}" srcId="{9F93BE7A-6896-437B-93F2-8D6C1DAF3831}" destId="{0C786A4C-8361-46F0-BED3-5D1696876E7F}" srcOrd="1" destOrd="0" parTransId="{E7D93582-2DCF-4042-A86A-E9E6DC93482D}" sibTransId="{F6AABD35-3CB3-465C-AB3E-EA24E44D6DF6}"/>
    <dgm:cxn modelId="{0F66FF37-7DEB-4ABF-8DD5-6092BE75A264}" type="presOf" srcId="{0C786A4C-8361-46F0-BED3-5D1696876E7F}" destId="{EB8775DA-52EC-48F1-90D3-898080512029}" srcOrd="0" destOrd="1" presId="urn:microsoft.com/office/officeart/2005/8/layout/chevron2"/>
    <dgm:cxn modelId="{31966F6B-83E6-49CF-B75F-0B1BA362D225}" srcId="{2FC9D65C-EFF8-46F2-9D59-9DCE83F6E8DC}" destId="{80294E41-1128-4D95-A161-8EB353B1B58A}" srcOrd="0" destOrd="0" parTransId="{84E3AFF2-3B82-4E39-8F9E-A28BB8DD1059}" sibTransId="{6A9749E6-A7E1-4356-BCE0-7FEB13EE846F}"/>
    <dgm:cxn modelId="{153D367F-91F9-459E-888F-6BAADDA79F6F}" srcId="{406CC0C5-0215-4753-9985-645E8D3016E7}" destId="{CD56F930-C5E9-4E59-AA33-ECD4032715AC}" srcOrd="0" destOrd="0" parTransId="{1E4FD755-1808-4D25-9979-95F5F338B1A7}" sibTransId="{A5C9977E-FE49-4D47-853A-BB2501B9D807}"/>
    <dgm:cxn modelId="{6ABE6681-E965-4C59-84B5-6D52B129BD38}" srcId="{2FC9D65C-EFF8-46F2-9D59-9DCE83F6E8DC}" destId="{9719CA3F-2170-43D9-86D4-929542796E34}" srcOrd="2" destOrd="0" parTransId="{F4ED13D1-4CFE-4B6C-A5FB-20D8DCAB5FF8}" sibTransId="{D87EEF45-3F85-4B53-A2D9-BB0283993BD3}"/>
    <dgm:cxn modelId="{86DF92B5-D081-4196-86BF-C615E136234E}" srcId="{2FC9D65C-EFF8-46F2-9D59-9DCE83F6E8DC}" destId="{C12278DB-0871-402A-A245-5A7858B40AF3}" srcOrd="3" destOrd="0" parTransId="{5318D007-64A9-44A5-B3F6-E7A0BFFC15C8}" sibTransId="{139106A7-4F75-489A-A700-3946D078BD46}"/>
    <dgm:cxn modelId="{9DFF66ED-764D-477A-ADF0-D58ADDD5A222}" type="presOf" srcId="{9F93BE7A-6896-437B-93F2-8D6C1DAF3831}" destId="{0CFA1AFE-871D-490F-841E-69972EB5ADF5}" srcOrd="0" destOrd="0" presId="urn:microsoft.com/office/officeart/2005/8/layout/chevron2"/>
    <dgm:cxn modelId="{8198A421-A5B5-412F-A0EE-F34839B1435C}" srcId="{2FC9D65C-EFF8-46F2-9D59-9DCE83F6E8DC}" destId="{58D65B67-DEDA-4B3B-97B0-53FEEE865BA2}" srcOrd="1" destOrd="0" parTransId="{8993F235-7600-403D-90CA-3487C7221725}" sibTransId="{653C7D49-D57F-4507-8BEA-03BDB17AAD2B}"/>
    <dgm:cxn modelId="{78B78A05-B103-47F9-9B5F-318D0AF922CC}" type="presOf" srcId="{CD56F930-C5E9-4E59-AA33-ECD4032715AC}" destId="{77F5ABFB-2FD4-4F88-8AA2-729406AA017D}" srcOrd="0" destOrd="0" presId="urn:microsoft.com/office/officeart/2005/8/layout/chevron2"/>
    <dgm:cxn modelId="{319CD075-1AEA-4C14-95EE-A8F32A5EABE6}" type="presOf" srcId="{58D65B67-DEDA-4B3B-97B0-53FEEE865BA2}" destId="{5D0D0504-DAC6-4F00-9CEC-7B4F336D480E}" srcOrd="0" destOrd="1" presId="urn:microsoft.com/office/officeart/2005/8/layout/chevron2"/>
    <dgm:cxn modelId="{EF928ACC-29C7-48D2-BFD6-DD7D1758EC55}" srcId="{406CC0C5-0215-4753-9985-645E8D3016E7}" destId="{2FC9D65C-EFF8-46F2-9D59-9DCE83F6E8DC}" srcOrd="2" destOrd="0" parTransId="{3F52632A-0732-4C89-8A9F-0DD38F9F9FA4}" sibTransId="{3CB66B59-0286-4FA4-A0F4-342A1D1D4169}"/>
    <dgm:cxn modelId="{89754BC5-3DD6-41C5-9590-DFA788B47376}" type="presOf" srcId="{9719CA3F-2170-43D9-86D4-929542796E34}" destId="{5D0D0504-DAC6-4F00-9CEC-7B4F336D480E}" srcOrd="0" destOrd="2" presId="urn:microsoft.com/office/officeart/2005/8/layout/chevron2"/>
    <dgm:cxn modelId="{6BCA7ABD-AEA0-49A5-BD73-CFAAF9284A77}" type="presOf" srcId="{2FC9D65C-EFF8-46F2-9D59-9DCE83F6E8DC}" destId="{246FAA44-31CA-44CB-A726-AD7DAA2A1FB6}" srcOrd="0" destOrd="0" presId="urn:microsoft.com/office/officeart/2005/8/layout/chevron2"/>
    <dgm:cxn modelId="{91B47563-93D2-4C5A-AF80-5D1FE244E95A}" type="presOf" srcId="{C12278DB-0871-402A-A245-5A7858B40AF3}" destId="{5D0D0504-DAC6-4F00-9CEC-7B4F336D480E}" srcOrd="0" destOrd="3" presId="urn:microsoft.com/office/officeart/2005/8/layout/chevron2"/>
    <dgm:cxn modelId="{8CFDC188-8BA4-4CDB-B20C-ED161A18AD9C}" type="presOf" srcId="{80294E41-1128-4D95-A161-8EB353B1B58A}" destId="{5D0D0504-DAC6-4F00-9CEC-7B4F336D480E}" srcOrd="0" destOrd="0" presId="urn:microsoft.com/office/officeart/2005/8/layout/chevron2"/>
    <dgm:cxn modelId="{F2DAE32B-83B9-4DD2-8E9D-00887BE74FAC}" type="presOf" srcId="{406CC0C5-0215-4753-9985-645E8D3016E7}" destId="{149B77B1-EAAB-4FC3-84F4-A4248B41CAA1}" srcOrd="0" destOrd="0" presId="urn:microsoft.com/office/officeart/2005/8/layout/chevron2"/>
    <dgm:cxn modelId="{6FF5B6AF-0D53-4D8F-AA62-A64DBA102588}" type="presOf" srcId="{F0663B03-57AE-4023-991F-A2E6C0B50BD8}" destId="{050CE20C-22F1-439A-A8D5-5AC6C592467B}" srcOrd="0" destOrd="2" presId="urn:microsoft.com/office/officeart/2005/8/layout/chevron2"/>
    <dgm:cxn modelId="{7E4D7137-BA41-43D6-912F-AA0E14413651}" type="presOf" srcId="{8C2ABAC7-2650-460C-BA81-3C6F606E608D}" destId="{050CE20C-22F1-439A-A8D5-5AC6C592467B}" srcOrd="0" destOrd="0" presId="urn:microsoft.com/office/officeart/2005/8/layout/chevron2"/>
    <dgm:cxn modelId="{AD3061AD-ED04-4FE4-A16C-B251265F7C7D}" type="presOf" srcId="{CE4624B2-EFDB-421D-97A9-7350B1A61CC2}" destId="{050CE20C-22F1-439A-A8D5-5AC6C592467B}" srcOrd="0" destOrd="1" presId="urn:microsoft.com/office/officeart/2005/8/layout/chevron2"/>
    <dgm:cxn modelId="{D1CF20D4-E38B-4CFD-90E1-BF4A2AB1B743}" type="presOf" srcId="{D4038FE0-8F55-40EB-9A27-C67C9387031A}" destId="{EB8775DA-52EC-48F1-90D3-898080512029}" srcOrd="0" destOrd="0" presId="urn:microsoft.com/office/officeart/2005/8/layout/chevron2"/>
    <dgm:cxn modelId="{B470FCC7-2AF3-4DFC-96EB-7F89558CA95C}" srcId="{CD56F930-C5E9-4E59-AA33-ECD4032715AC}" destId="{F0663B03-57AE-4023-991F-A2E6C0B50BD8}" srcOrd="2" destOrd="0" parTransId="{0B0E4A58-768B-41D5-9C03-741763A26269}" sibTransId="{F43D40F5-1D90-49A3-B4AC-F1A5D41DB71F}"/>
    <dgm:cxn modelId="{AB73786E-CB8D-495D-A19D-6A2BE826C44E}" srcId="{CD56F930-C5E9-4E59-AA33-ECD4032715AC}" destId="{8C2ABAC7-2650-460C-BA81-3C6F606E608D}" srcOrd="0" destOrd="0" parTransId="{B987B65F-1595-4F87-B86D-C34182281C95}" sibTransId="{26701767-F76D-4282-8198-12D2347986D2}"/>
    <dgm:cxn modelId="{343BF3E8-61D6-43B1-9CBA-19F500A755A6}" srcId="{406CC0C5-0215-4753-9985-645E8D3016E7}" destId="{9F93BE7A-6896-437B-93F2-8D6C1DAF3831}" srcOrd="1" destOrd="0" parTransId="{7B440D88-61CA-4964-8F01-92B07975A37E}" sibTransId="{A77F85DF-04A0-46EB-8C4A-A497D5273E8D}"/>
    <dgm:cxn modelId="{D6356FD7-BF94-433D-A45F-F5798988C7ED}" srcId="{CD56F930-C5E9-4E59-AA33-ECD4032715AC}" destId="{CE4624B2-EFDB-421D-97A9-7350B1A61CC2}" srcOrd="1" destOrd="0" parTransId="{A8781E6A-EA8A-4B32-8D34-452D64563225}" sibTransId="{FA0538E1-1335-4F1D-9820-C06A640E1707}"/>
    <dgm:cxn modelId="{30430CDD-BBD0-42F0-9276-5827A2633F75}" type="presParOf" srcId="{149B77B1-EAAB-4FC3-84F4-A4248B41CAA1}" destId="{66AB7104-160D-4689-96E5-D9011EC48750}" srcOrd="0" destOrd="0" presId="urn:microsoft.com/office/officeart/2005/8/layout/chevron2"/>
    <dgm:cxn modelId="{A9905646-555D-482F-8414-7AB403C27894}" type="presParOf" srcId="{66AB7104-160D-4689-96E5-D9011EC48750}" destId="{77F5ABFB-2FD4-4F88-8AA2-729406AA017D}" srcOrd="0" destOrd="0" presId="urn:microsoft.com/office/officeart/2005/8/layout/chevron2"/>
    <dgm:cxn modelId="{2327E354-3662-48A7-BFD8-22F476D71188}" type="presParOf" srcId="{66AB7104-160D-4689-96E5-D9011EC48750}" destId="{050CE20C-22F1-439A-A8D5-5AC6C592467B}" srcOrd="1" destOrd="0" presId="urn:microsoft.com/office/officeart/2005/8/layout/chevron2"/>
    <dgm:cxn modelId="{621AD3F5-6731-49AF-A464-E03EC2A26D9D}" type="presParOf" srcId="{149B77B1-EAAB-4FC3-84F4-A4248B41CAA1}" destId="{6E20EE55-184A-4C56-BF6E-D749ECDE4BB2}" srcOrd="1" destOrd="0" presId="urn:microsoft.com/office/officeart/2005/8/layout/chevron2"/>
    <dgm:cxn modelId="{C4D77308-C0F2-47CB-BA82-2226BCC74759}" type="presParOf" srcId="{149B77B1-EAAB-4FC3-84F4-A4248B41CAA1}" destId="{5A70E94D-04DC-4DAC-8862-1E19B8A436EE}" srcOrd="2" destOrd="0" presId="urn:microsoft.com/office/officeart/2005/8/layout/chevron2"/>
    <dgm:cxn modelId="{C2651169-1C79-4328-9819-610C9B909F7D}" type="presParOf" srcId="{5A70E94D-04DC-4DAC-8862-1E19B8A436EE}" destId="{0CFA1AFE-871D-490F-841E-69972EB5ADF5}" srcOrd="0" destOrd="0" presId="urn:microsoft.com/office/officeart/2005/8/layout/chevron2"/>
    <dgm:cxn modelId="{F4EEDB96-0767-4428-9430-707603E77509}" type="presParOf" srcId="{5A70E94D-04DC-4DAC-8862-1E19B8A436EE}" destId="{EB8775DA-52EC-48F1-90D3-898080512029}" srcOrd="1" destOrd="0" presId="urn:microsoft.com/office/officeart/2005/8/layout/chevron2"/>
    <dgm:cxn modelId="{4742704B-E67F-4F74-A432-8E6C14ECFF11}" type="presParOf" srcId="{149B77B1-EAAB-4FC3-84F4-A4248B41CAA1}" destId="{EAEB85B7-A784-4984-B204-FC783CED3055}" srcOrd="3" destOrd="0" presId="urn:microsoft.com/office/officeart/2005/8/layout/chevron2"/>
    <dgm:cxn modelId="{B538AC41-34A3-46A4-B953-CF82E2A5BDA3}" type="presParOf" srcId="{149B77B1-EAAB-4FC3-84F4-A4248B41CAA1}" destId="{7DE1713C-5003-499B-BC1C-9C038A720AB5}" srcOrd="4" destOrd="0" presId="urn:microsoft.com/office/officeart/2005/8/layout/chevron2"/>
    <dgm:cxn modelId="{9FD42882-BFCA-48D1-955E-FDCEBF125AC2}" type="presParOf" srcId="{7DE1713C-5003-499B-BC1C-9C038A720AB5}" destId="{246FAA44-31CA-44CB-A726-AD7DAA2A1FB6}" srcOrd="0" destOrd="0" presId="urn:microsoft.com/office/officeart/2005/8/layout/chevron2"/>
    <dgm:cxn modelId="{24BFBB66-1F70-4A6F-BAE2-A8CC4785A3B3}" type="presParOf" srcId="{7DE1713C-5003-499B-BC1C-9C038A720AB5}" destId="{5D0D0504-DAC6-4F00-9CEC-7B4F336D48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AA149-E607-4006-BD62-84B2EC80215F}">
      <dsp:nvSpPr>
        <dsp:cNvPr id="0" name=""/>
        <dsp:cNvSpPr/>
      </dsp:nvSpPr>
      <dsp:spPr>
        <a:xfrm>
          <a:off x="-5307226" y="-813162"/>
          <a:ext cx="6322621" cy="63226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3E03B-9381-48AB-A4DD-4059FA831C87}">
      <dsp:nvSpPr>
        <dsp:cNvPr id="0" name=""/>
        <dsp:cNvSpPr/>
      </dsp:nvSpPr>
      <dsp:spPr>
        <a:xfrm>
          <a:off x="329445" y="213493"/>
          <a:ext cx="6932493" cy="42679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Organisation CIC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329445" y="213493"/>
        <a:ext cx="6932493" cy="426799"/>
      </dsp:txXfrm>
    </dsp:sp>
    <dsp:sp modelId="{EF100E17-F03C-42B5-9A9A-430C3B9FD419}">
      <dsp:nvSpPr>
        <dsp:cNvPr id="0" name=""/>
        <dsp:cNvSpPr/>
      </dsp:nvSpPr>
      <dsp:spPr>
        <a:xfrm>
          <a:off x="62695" y="160143"/>
          <a:ext cx="533499" cy="533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50749-35EC-4969-B02A-225CB1EB54AD}">
      <dsp:nvSpPr>
        <dsp:cNvPr id="0" name=""/>
        <dsp:cNvSpPr/>
      </dsp:nvSpPr>
      <dsp:spPr>
        <a:xfrm>
          <a:off x="715950" y="854068"/>
          <a:ext cx="6545988" cy="42679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Pilotage CIC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715950" y="854068"/>
        <a:ext cx="6545988" cy="426799"/>
      </dsp:txXfrm>
    </dsp:sp>
    <dsp:sp modelId="{5A3A4952-2718-457C-A6DA-719CB63F826B}">
      <dsp:nvSpPr>
        <dsp:cNvPr id="0" name=""/>
        <dsp:cNvSpPr/>
      </dsp:nvSpPr>
      <dsp:spPr>
        <a:xfrm>
          <a:off x="449200" y="800718"/>
          <a:ext cx="533499" cy="533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45364-8F12-47FB-8822-348BAD3CFA5F}">
      <dsp:nvSpPr>
        <dsp:cNvPr id="0" name=""/>
        <dsp:cNvSpPr/>
      </dsp:nvSpPr>
      <dsp:spPr>
        <a:xfrm>
          <a:off x="927753" y="1494173"/>
          <a:ext cx="6334185" cy="42679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Formalisation / Traçabilité CIC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927753" y="1494173"/>
        <a:ext cx="6334185" cy="426799"/>
      </dsp:txXfrm>
    </dsp:sp>
    <dsp:sp modelId="{D5C3ABB3-6D9D-4570-9907-ABAAF28457DF}">
      <dsp:nvSpPr>
        <dsp:cNvPr id="0" name=""/>
        <dsp:cNvSpPr/>
      </dsp:nvSpPr>
      <dsp:spPr>
        <a:xfrm>
          <a:off x="661003" y="1440823"/>
          <a:ext cx="533499" cy="533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DE70B-34CA-48A2-B96E-76863BA772C4}">
      <dsp:nvSpPr>
        <dsp:cNvPr id="0" name=""/>
        <dsp:cNvSpPr/>
      </dsp:nvSpPr>
      <dsp:spPr>
        <a:xfrm>
          <a:off x="995379" y="2134748"/>
          <a:ext cx="6266558" cy="4267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AMR- clés des référentiels T2 – rémunérations 2012-2013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+ Campagne de contrôle thématique (DAF C3)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995379" y="2134748"/>
        <a:ext cx="6266558" cy="426799"/>
      </dsp:txXfrm>
    </dsp:sp>
    <dsp:sp modelId="{F748777E-4D1F-4168-AE71-F314B6466AB7}">
      <dsp:nvSpPr>
        <dsp:cNvPr id="0" name=""/>
        <dsp:cNvSpPr/>
      </dsp:nvSpPr>
      <dsp:spPr>
        <a:xfrm>
          <a:off x="728630" y="2081398"/>
          <a:ext cx="533499" cy="533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0ECCA-060B-45EE-BF2F-334A8C412224}">
      <dsp:nvSpPr>
        <dsp:cNvPr id="0" name=""/>
        <dsp:cNvSpPr/>
      </dsp:nvSpPr>
      <dsp:spPr>
        <a:xfrm>
          <a:off x="927753" y="2775323"/>
          <a:ext cx="6334185" cy="4267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AMR-clés des référentiels HT2 2012-2013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927753" y="2775323"/>
        <a:ext cx="6334185" cy="426799"/>
      </dsp:txXfrm>
    </dsp:sp>
    <dsp:sp modelId="{1C2EFC18-819F-4862-B4B4-9C5C986993EA}">
      <dsp:nvSpPr>
        <dsp:cNvPr id="0" name=""/>
        <dsp:cNvSpPr/>
      </dsp:nvSpPr>
      <dsp:spPr>
        <a:xfrm>
          <a:off x="661003" y="2721973"/>
          <a:ext cx="533499" cy="533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5DB9A-35DE-4FE5-AA29-82B9D026674C}">
      <dsp:nvSpPr>
        <dsp:cNvPr id="0" name=""/>
        <dsp:cNvSpPr/>
      </dsp:nvSpPr>
      <dsp:spPr>
        <a:xfrm>
          <a:off x="715950" y="3415428"/>
          <a:ext cx="6545988" cy="4267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Dispositif – fonctions support CHORUS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715950" y="3415428"/>
        <a:ext cx="6545988" cy="426799"/>
      </dsp:txXfrm>
    </dsp:sp>
    <dsp:sp modelId="{9698D84D-3164-4BB3-9D90-8C752E4F8C00}">
      <dsp:nvSpPr>
        <dsp:cNvPr id="0" name=""/>
        <dsp:cNvSpPr/>
      </dsp:nvSpPr>
      <dsp:spPr>
        <a:xfrm>
          <a:off x="449200" y="3362078"/>
          <a:ext cx="533499" cy="533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EF929-BA3B-4D78-BB18-09CD23F664F4}">
      <dsp:nvSpPr>
        <dsp:cNvPr id="0" name=""/>
        <dsp:cNvSpPr/>
      </dsp:nvSpPr>
      <dsp:spPr>
        <a:xfrm>
          <a:off x="329445" y="4056003"/>
          <a:ext cx="6932493" cy="4267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Réponse à l’enquête annuelle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329445" y="4056003"/>
        <a:ext cx="6932493" cy="426799"/>
      </dsp:txXfrm>
    </dsp:sp>
    <dsp:sp modelId="{313BC9E4-5793-4AAA-B886-D74DFC4613DB}">
      <dsp:nvSpPr>
        <dsp:cNvPr id="0" name=""/>
        <dsp:cNvSpPr/>
      </dsp:nvSpPr>
      <dsp:spPr>
        <a:xfrm>
          <a:off x="62695" y="4002653"/>
          <a:ext cx="533499" cy="533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0B0F2-CF09-4D6D-9E33-1B85FD3E94C7}">
      <dsp:nvSpPr>
        <dsp:cNvPr id="0" name=""/>
        <dsp:cNvSpPr/>
      </dsp:nvSpPr>
      <dsp:spPr>
        <a:xfrm>
          <a:off x="0" y="1944211"/>
          <a:ext cx="8814978" cy="1944118"/>
        </a:xfrm>
        <a:prstGeom prst="rightArrow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8BF45-B37D-45E6-9749-7B60B3F1B82C}">
      <dsp:nvSpPr>
        <dsp:cNvPr id="0" name=""/>
        <dsp:cNvSpPr/>
      </dsp:nvSpPr>
      <dsp:spPr>
        <a:xfrm>
          <a:off x="7412812" y="1736056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Décembre</a:t>
          </a:r>
          <a:endParaRPr lang="fr-FR" sz="22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7412812" y="1736056"/>
        <a:ext cx="435261" cy="2340000"/>
      </dsp:txXfrm>
    </dsp:sp>
    <dsp:sp modelId="{0F4EFED0-6C4C-4BF8-B29C-74BC82555511}">
      <dsp:nvSpPr>
        <dsp:cNvPr id="0" name=""/>
        <dsp:cNvSpPr/>
      </dsp:nvSpPr>
      <dsp:spPr>
        <a:xfrm>
          <a:off x="6679440" y="1775298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Novembre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679440" y="1775298"/>
        <a:ext cx="435261" cy="2340000"/>
      </dsp:txXfrm>
    </dsp:sp>
    <dsp:sp modelId="{C322C709-804D-4438-858B-D9782FA8ED91}">
      <dsp:nvSpPr>
        <dsp:cNvPr id="0" name=""/>
        <dsp:cNvSpPr/>
      </dsp:nvSpPr>
      <dsp:spPr>
        <a:xfrm>
          <a:off x="6283057" y="1762054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Octobre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283057" y="1762054"/>
        <a:ext cx="435261" cy="2340000"/>
      </dsp:txXfrm>
    </dsp:sp>
    <dsp:sp modelId="{8041649E-B241-4385-A573-8532615141AB}">
      <dsp:nvSpPr>
        <dsp:cNvPr id="0" name=""/>
        <dsp:cNvSpPr/>
      </dsp:nvSpPr>
      <dsp:spPr>
        <a:xfrm>
          <a:off x="5842951" y="1748997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Septembre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842951" y="1748997"/>
        <a:ext cx="435261" cy="2340000"/>
      </dsp:txXfrm>
    </dsp:sp>
    <dsp:sp modelId="{E3542212-4C9D-47DF-A4BE-0AB493258E6F}">
      <dsp:nvSpPr>
        <dsp:cNvPr id="0" name=""/>
        <dsp:cNvSpPr/>
      </dsp:nvSpPr>
      <dsp:spPr>
        <a:xfrm>
          <a:off x="5369135" y="1732418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Août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369135" y="1732418"/>
        <a:ext cx="435261" cy="2340000"/>
      </dsp:txXfrm>
    </dsp:sp>
    <dsp:sp modelId="{BC2F7276-79DA-496F-A820-6CAEBC4EB347}">
      <dsp:nvSpPr>
        <dsp:cNvPr id="0" name=""/>
        <dsp:cNvSpPr/>
      </dsp:nvSpPr>
      <dsp:spPr>
        <a:xfrm>
          <a:off x="4990035" y="1761703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Juillet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990035" y="1761703"/>
        <a:ext cx="435261" cy="2340000"/>
      </dsp:txXfrm>
    </dsp:sp>
    <dsp:sp modelId="{C61CD1E8-1AFB-4586-9E06-B57D890C852A}">
      <dsp:nvSpPr>
        <dsp:cNvPr id="0" name=""/>
        <dsp:cNvSpPr/>
      </dsp:nvSpPr>
      <dsp:spPr>
        <a:xfrm>
          <a:off x="4331459" y="1748634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Juin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331459" y="1748634"/>
        <a:ext cx="435261" cy="2340000"/>
      </dsp:txXfrm>
    </dsp:sp>
    <dsp:sp modelId="{EC4F95EB-7EAF-4693-B814-702F4FE68397}">
      <dsp:nvSpPr>
        <dsp:cNvPr id="0" name=""/>
        <dsp:cNvSpPr/>
      </dsp:nvSpPr>
      <dsp:spPr>
        <a:xfrm>
          <a:off x="3838474" y="1782868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Mai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838474" y="1782868"/>
        <a:ext cx="435261" cy="2340000"/>
      </dsp:txXfrm>
    </dsp:sp>
    <dsp:sp modelId="{7B227BAD-3EC9-45E0-8BA9-1A2B68C48176}">
      <dsp:nvSpPr>
        <dsp:cNvPr id="0" name=""/>
        <dsp:cNvSpPr/>
      </dsp:nvSpPr>
      <dsp:spPr>
        <a:xfrm>
          <a:off x="3098617" y="1800196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Avril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098617" y="1800196"/>
        <a:ext cx="435261" cy="2340000"/>
      </dsp:txXfrm>
    </dsp:sp>
    <dsp:sp modelId="{D77BBBF6-63A9-47AD-8867-D94E8DE923EB}">
      <dsp:nvSpPr>
        <dsp:cNvPr id="0" name=""/>
        <dsp:cNvSpPr/>
      </dsp:nvSpPr>
      <dsp:spPr>
        <a:xfrm>
          <a:off x="2496276" y="1775310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Mars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96276" y="1775310"/>
        <a:ext cx="435261" cy="2340000"/>
      </dsp:txXfrm>
    </dsp:sp>
    <dsp:sp modelId="{CF3FEC7C-5959-4F57-BF71-521658234F3D}">
      <dsp:nvSpPr>
        <dsp:cNvPr id="0" name=""/>
        <dsp:cNvSpPr/>
      </dsp:nvSpPr>
      <dsp:spPr>
        <a:xfrm>
          <a:off x="2106235" y="1769858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Février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106235" y="1769858"/>
        <a:ext cx="435261" cy="2340000"/>
      </dsp:txXfrm>
    </dsp:sp>
    <dsp:sp modelId="{44EBA53E-1D19-46A7-A2D8-52B6E8B13294}">
      <dsp:nvSpPr>
        <dsp:cNvPr id="0" name=""/>
        <dsp:cNvSpPr/>
      </dsp:nvSpPr>
      <dsp:spPr>
        <a:xfrm>
          <a:off x="1732585" y="1773613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Janvier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732585" y="1773613"/>
        <a:ext cx="435261" cy="2340000"/>
      </dsp:txXfrm>
    </dsp:sp>
    <dsp:sp modelId="{C63046B8-C0C0-400F-B219-263154141C9D}">
      <dsp:nvSpPr>
        <dsp:cNvPr id="0" name=""/>
        <dsp:cNvSpPr/>
      </dsp:nvSpPr>
      <dsp:spPr>
        <a:xfrm>
          <a:off x="1208822" y="1800196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Décembre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208822" y="1800196"/>
        <a:ext cx="435261" cy="2340000"/>
      </dsp:txXfrm>
    </dsp:sp>
    <dsp:sp modelId="{5543C67F-2C33-4F59-AD90-3223387CD7C0}">
      <dsp:nvSpPr>
        <dsp:cNvPr id="0" name=""/>
        <dsp:cNvSpPr/>
      </dsp:nvSpPr>
      <dsp:spPr>
        <a:xfrm>
          <a:off x="656863" y="1800196"/>
          <a:ext cx="43526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>
                  <a:lumMod val="95000"/>
                </a:schemeClr>
              </a:solidFill>
            </a:rPr>
            <a:t>Novembre</a:t>
          </a:r>
          <a:endParaRPr lang="fr-FR" sz="21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56863" y="1800196"/>
        <a:ext cx="435261" cy="234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F36FC-E9DB-43A5-A120-23E5E8044B77}">
      <dsp:nvSpPr>
        <dsp:cNvPr id="0" name=""/>
        <dsp:cNvSpPr/>
      </dsp:nvSpPr>
      <dsp:spPr>
        <a:xfrm>
          <a:off x="0" y="25868"/>
          <a:ext cx="4019782" cy="648000"/>
        </a:xfrm>
        <a:prstGeom prst="rightArrow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F3998-98E1-4BDD-A1C7-98A02B340A37}">
      <dsp:nvSpPr>
        <dsp:cNvPr id="0" name=""/>
        <dsp:cNvSpPr/>
      </dsp:nvSpPr>
      <dsp:spPr>
        <a:xfrm>
          <a:off x="323613" y="187868"/>
          <a:ext cx="3521235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Utilisation du code motif  actions diverses</a:t>
          </a:r>
          <a:endParaRPr lang="fr-FR" sz="900" b="1" kern="1200" dirty="0"/>
        </a:p>
      </dsp:txBody>
      <dsp:txXfrm>
        <a:off x="323613" y="187868"/>
        <a:ext cx="3521235" cy="32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6FBBA-3F89-4DDD-9D79-F21F20B42FC1}">
      <dsp:nvSpPr>
        <dsp:cNvPr id="0" name=""/>
        <dsp:cNvSpPr/>
      </dsp:nvSpPr>
      <dsp:spPr>
        <a:xfrm>
          <a:off x="358812" y="0"/>
          <a:ext cx="4066540" cy="232003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8CEB0-7301-4688-9F9D-837039C8D4FE}">
      <dsp:nvSpPr>
        <dsp:cNvPr id="0" name=""/>
        <dsp:cNvSpPr/>
      </dsp:nvSpPr>
      <dsp:spPr>
        <a:xfrm>
          <a:off x="2394" y="696009"/>
          <a:ext cx="2331346" cy="9280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4 000 dossiers acceptés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47696" y="741311"/>
        <a:ext cx="2240742" cy="837408"/>
      </dsp:txXfrm>
    </dsp:sp>
    <dsp:sp modelId="{3223AB12-1793-43FD-80D0-0E64E0A0E2C3}">
      <dsp:nvSpPr>
        <dsp:cNvPr id="0" name=""/>
        <dsp:cNvSpPr/>
      </dsp:nvSpPr>
      <dsp:spPr>
        <a:xfrm>
          <a:off x="2450424" y="696009"/>
          <a:ext cx="2331346" cy="9280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tx1"/>
              </a:solidFill>
            </a:rPr>
            <a:t>337 dossiers contrôlés à postériori en mai 2013</a:t>
          </a:r>
          <a:endParaRPr lang="fr-FR" sz="1700" kern="1200" dirty="0">
            <a:solidFill>
              <a:schemeClr val="tx1"/>
            </a:solidFill>
          </a:endParaRPr>
        </a:p>
      </dsp:txBody>
      <dsp:txXfrm>
        <a:off x="2495726" y="741311"/>
        <a:ext cx="2240742" cy="837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5ABFB-2FD4-4F88-8AA2-729406AA017D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tx1"/>
              </a:solidFill>
            </a:rPr>
            <a:t>Septembre</a:t>
          </a:r>
          <a:endParaRPr lang="fr-FR" sz="1700" kern="1200" dirty="0">
            <a:solidFill>
              <a:schemeClr val="tx1"/>
            </a:solidFill>
          </a:endParaRPr>
        </a:p>
      </dsp:txBody>
      <dsp:txXfrm rot="-5400000">
        <a:off x="1" y="520688"/>
        <a:ext cx="1039018" cy="445294"/>
      </dsp:txXfrm>
    </dsp:sp>
    <dsp:sp modelId="{050CE20C-22F1-439A-A8D5-5AC6C592467B}">
      <dsp:nvSpPr>
        <dsp:cNvPr id="0" name=""/>
        <dsp:cNvSpPr/>
      </dsp:nvSpPr>
      <dsp:spPr>
        <a:xfrm rot="5400000">
          <a:off x="3339107" y="-2298909"/>
          <a:ext cx="964803" cy="5564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02/09/2013 - Incident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09/09/2013 – Maintenance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12/09/2013 - Incident</a:t>
          </a:r>
          <a:endParaRPr lang="fr-FR" sz="1300" kern="1200" dirty="0"/>
        </a:p>
      </dsp:txBody>
      <dsp:txXfrm rot="-5400000">
        <a:off x="1039018" y="48278"/>
        <a:ext cx="5517883" cy="870607"/>
      </dsp:txXfrm>
    </dsp:sp>
    <dsp:sp modelId="{0CFA1AFE-871D-490F-841E-69972EB5ADF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tx1"/>
              </a:solidFill>
            </a:rPr>
            <a:t>Octobre</a:t>
          </a:r>
          <a:endParaRPr lang="fr-FR" sz="1700" kern="1200" dirty="0">
            <a:solidFill>
              <a:schemeClr val="tx1"/>
            </a:solidFill>
          </a:endParaRPr>
        </a:p>
      </dsp:txBody>
      <dsp:txXfrm rot="-5400000">
        <a:off x="1" y="1809352"/>
        <a:ext cx="1039018" cy="445294"/>
      </dsp:txXfrm>
    </dsp:sp>
    <dsp:sp modelId="{EB8775DA-52EC-48F1-90D3-898080512029}">
      <dsp:nvSpPr>
        <dsp:cNvPr id="0" name=""/>
        <dsp:cNvSpPr/>
      </dsp:nvSpPr>
      <dsp:spPr>
        <a:xfrm rot="5400000">
          <a:off x="3339107" y="-1010245"/>
          <a:ext cx="964803" cy="5564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14/10/2013 - Incident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25/10/2013-&gt; 03/11/2013 fermeture pour passage à la norme SEPA</a:t>
          </a:r>
          <a:endParaRPr lang="fr-FR" sz="1300" kern="1200" dirty="0"/>
        </a:p>
      </dsp:txBody>
      <dsp:txXfrm rot="-5400000">
        <a:off x="1039018" y="1336942"/>
        <a:ext cx="5517883" cy="870607"/>
      </dsp:txXfrm>
    </dsp:sp>
    <dsp:sp modelId="{246FAA44-31CA-44CB-A726-AD7DAA2A1FB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tx1"/>
              </a:solidFill>
            </a:rPr>
            <a:t>Novembre</a:t>
          </a:r>
          <a:endParaRPr lang="fr-FR" sz="1700" kern="1200" dirty="0">
            <a:solidFill>
              <a:schemeClr val="tx1"/>
            </a:solidFill>
          </a:endParaRPr>
        </a:p>
      </dsp:txBody>
      <dsp:txXfrm rot="-5400000">
        <a:off x="1" y="3098016"/>
        <a:ext cx="1039018" cy="445294"/>
      </dsp:txXfrm>
    </dsp:sp>
    <dsp:sp modelId="{5D0D0504-DAC6-4F00-9CEC-7B4F336D480E}">
      <dsp:nvSpPr>
        <dsp:cNvPr id="0" name=""/>
        <dsp:cNvSpPr/>
      </dsp:nvSpPr>
      <dsp:spPr>
        <a:xfrm rot="5400000">
          <a:off x="3339107" y="278418"/>
          <a:ext cx="964803" cy="5564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12/11/2013 - Incident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18/11/2013 - Incident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21/11/2013 - Incident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22/11/2013 - Incident</a:t>
          </a:r>
          <a:endParaRPr lang="fr-FR" sz="1300" kern="1200" dirty="0"/>
        </a:p>
      </dsp:txBody>
      <dsp:txXfrm rot="-5400000">
        <a:off x="1039018" y="2625605"/>
        <a:ext cx="5517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13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27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66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81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79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23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78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23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39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49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2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217F-1F65-4F3C-AEA6-FCFE0DC34259}" type="datetimeFigureOut">
              <a:rPr lang="fr-FR" smtClean="0"/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051E-6FA7-44DA-BC2D-D0D151D59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74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jp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4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2.jpg"/><Relationship Id="rId10" Type="http://schemas.microsoft.com/office/2007/relationships/diagramDrawing" Target="../diagrams/drawing4.xml"/><Relationship Id="rId4" Type="http://schemas.openxmlformats.org/officeDocument/2006/relationships/image" Target="../media/image31.jpg"/><Relationship Id="rId9" Type="http://schemas.openxmlformats.org/officeDocument/2006/relationships/diagramColors" Target="../diagrams/colors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1.jp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gif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1.jp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1.jp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12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85" y="332656"/>
            <a:ext cx="1180506" cy="1368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92115" y="2564904"/>
            <a:ext cx="70207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Comité académique de pilotage du contrôle interne</a:t>
            </a:r>
          </a:p>
          <a:p>
            <a:pPr algn="ctr"/>
            <a:endParaRPr lang="fr-FR" sz="1200" b="1" dirty="0" smtClean="0"/>
          </a:p>
          <a:p>
            <a:pPr algn="ctr"/>
            <a:r>
              <a:rPr lang="fr-FR" sz="3200" b="1" dirty="0" smtClean="0"/>
              <a:t>3 décembre 2013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4062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92245" y="354437"/>
            <a:ext cx="743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Recensement des </a:t>
            </a:r>
            <a:r>
              <a:rPr lang="fr-FR" sz="2000" b="1" u="sng" dirty="0" smtClean="0">
                <a:solidFill>
                  <a:srgbClr val="00B050"/>
                </a:solidFill>
              </a:rPr>
              <a:t>plans d’actions </a:t>
            </a:r>
            <a:r>
              <a:rPr lang="fr-FR" sz="2000" b="1" dirty="0" smtClean="0"/>
              <a:t>dans l’académie de CAEN  (situation au 29 novembre 2013)</a:t>
            </a:r>
            <a:endParaRPr lang="fr-FR" sz="2000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29" y="124879"/>
            <a:ext cx="1006944" cy="11670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4" y="1435817"/>
            <a:ext cx="9457194" cy="22162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08" y="4063907"/>
            <a:ext cx="2648685" cy="185204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281200" y="4672300"/>
            <a:ext cx="132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Total = 15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0269" y="2767568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57916" y="2780927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172913" y="2780928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781909" y="2780928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263808" y="2780924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137243" y="2780923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068786" y="3242593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792760" y="2780922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8" y="4369395"/>
            <a:ext cx="5858186" cy="124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5879153" y="4315620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879153" y="4604787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882770" y="4935210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882770" y="5223242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9" y="1700808"/>
            <a:ext cx="9165382" cy="469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190" y="221894"/>
            <a:ext cx="10064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21894"/>
            <a:ext cx="1872208" cy="13091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76285" y="676392"/>
            <a:ext cx="743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Ventilation des actions académiques par thème</a:t>
            </a:r>
            <a:endParaRPr lang="fr-FR" sz="2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408195" y="552659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C00000"/>
                </a:solidFill>
              </a:rPr>
              <a:t>228 actions</a:t>
            </a:r>
            <a:endParaRPr lang="fr-FR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404664"/>
            <a:ext cx="9517058" cy="580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1" y="4526960"/>
            <a:ext cx="5858186" cy="124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55291" y="354437"/>
            <a:ext cx="743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Situation sur les mises à jour des </a:t>
            </a:r>
            <a: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</a:rPr>
              <a:t>organigrammes fonctionnels </a:t>
            </a:r>
            <a:r>
              <a:rPr lang="fr-FR" sz="2000" b="1" dirty="0" smtClean="0"/>
              <a:t>dans l’académie de CAEN (situation au 29 novembre 2013)</a:t>
            </a:r>
            <a:endParaRPr lang="fr-FR" sz="2000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50" y="3652096"/>
            <a:ext cx="2490262" cy="320590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814864" y="6146578"/>
            <a:ext cx="132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Total = 30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29" y="311781"/>
            <a:ext cx="845675" cy="9800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" y="1435817"/>
            <a:ext cx="9457194" cy="22162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0269" y="2791782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685250" y="2780927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546633" y="2769782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172913" y="2780928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757978" y="2791781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194521" y="2769781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137243" y="2780925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999500" y="3253447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385048" y="2791780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137536" y="4473185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37536" y="4762352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141153" y="5092775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141153" y="5380807"/>
            <a:ext cx="39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68624" y="2996952"/>
            <a:ext cx="6480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fr-FR" sz="2800" b="1" dirty="0" smtClean="0"/>
              <a:t>Les heures supplémentaires effectives (HSE)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988840"/>
            <a:ext cx="7303956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5" y="1268760"/>
            <a:ext cx="2837741" cy="18002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779203" y="5223684"/>
            <a:ext cx="877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+ 5 071</a:t>
            </a:r>
            <a:endParaRPr lang="fr-FR" sz="1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896928" y="5243971"/>
            <a:ext cx="877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+ 11 164</a:t>
            </a:r>
            <a:endParaRPr lang="fr-FR" sz="12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5" y="218260"/>
            <a:ext cx="1304770" cy="15121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6" y="2288113"/>
            <a:ext cx="4354647" cy="29325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95" y="1029679"/>
            <a:ext cx="908050" cy="1333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98628" y="2521455"/>
            <a:ext cx="179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Année scolaire 2012-2013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1598628" y="3431222"/>
            <a:ext cx="179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Année scolaire 2012-2011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654793" y="4365105"/>
            <a:ext cx="179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Année scolaire 2011-2010</a:t>
            </a:r>
            <a:endParaRPr lang="fr-FR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41225"/>
            <a:ext cx="1169335" cy="135520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16293" y="350105"/>
            <a:ext cx="5530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Répartition des établissements par tranche – utilisation du code motif « actions diverses »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314818" y="518081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X &lt; 10%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217835" y="5207524"/>
            <a:ext cx="1195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10% &lt; X &lt; 20%</a:t>
            </a:r>
            <a:endParaRPr lang="fr-FR" sz="105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398497" y="518081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X &gt; 30%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83885" y="2629175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62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498819" y="2629175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52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248664" y="5207524"/>
            <a:ext cx="1195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20% &lt; X &lt; 30%</a:t>
            </a:r>
            <a:endParaRPr lang="fr-FR" sz="105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451442" y="2629175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41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515510" y="2634521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71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334602" y="2629175"/>
            <a:ext cx="24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= 226 établissements</a:t>
            </a:r>
            <a:endParaRPr lang="fr-FR" b="1" dirty="0"/>
          </a:p>
        </p:txBody>
      </p:sp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2519676869"/>
              </p:ext>
            </p:extLst>
          </p:nvPr>
        </p:nvGraphicFramePr>
        <p:xfrm>
          <a:off x="3314819" y="5447019"/>
          <a:ext cx="4019783" cy="69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7334602" y="3569721"/>
            <a:ext cx="24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= 222 établissements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334601" y="4472825"/>
            <a:ext cx="24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= 220 établissements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431831" y="3558684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76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464428" y="3569721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51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413098" y="3569721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42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6515510" y="3569721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53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3482236" y="4493989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82</a:t>
            </a:r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4464428" y="4493989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56</a:t>
            </a:r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5413098" y="4493989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45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6484527" y="4493989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37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2" name="Flèche droite à entaille 1"/>
          <p:cNvSpPr/>
          <p:nvPr/>
        </p:nvSpPr>
        <p:spPr>
          <a:xfrm rot="5400000">
            <a:off x="3526100" y="2010341"/>
            <a:ext cx="417647" cy="288032"/>
          </a:xfrm>
          <a:prstGeom prst="notchedRightArrow">
            <a:avLst/>
          </a:prstGeom>
          <a:solidFill>
            <a:srgbClr val="FF000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36" name="Flèche droite à entaille 35"/>
          <p:cNvSpPr/>
          <p:nvPr/>
        </p:nvSpPr>
        <p:spPr>
          <a:xfrm rot="5400000">
            <a:off x="6626742" y="2010340"/>
            <a:ext cx="417647" cy="288032"/>
          </a:xfrm>
          <a:prstGeom prst="notchedRightArrow">
            <a:avLst/>
          </a:prstGeom>
          <a:solidFill>
            <a:srgbClr val="FF000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7146" y="2420888"/>
            <a:ext cx="90542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Aider les personnes en charge de la saisie en proposant un document synthétique (code indemnité / code taux / code motif</a:t>
            </a:r>
            <a:r>
              <a:rPr lang="fr-FR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Campagne </a:t>
            </a:r>
            <a:r>
              <a:rPr lang="fr-FR" sz="2000" dirty="0"/>
              <a:t>de sensibilisation aux bonnes pratiques à chaque rentrée scolaire</a:t>
            </a: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Identification des principales actions code motif « actions diverses » + attribution par convention d’un code motif</a:t>
            </a:r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Amélioration des informations sur les notifications d'HSE aux EPLE (indication systématique du code indemnité et du code motif à utiliser par l'EPLE</a:t>
            </a:r>
            <a:r>
              <a:rPr lang="fr-FR" sz="2000" dirty="0" smtClean="0"/>
              <a:t>) 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2" y="341224"/>
            <a:ext cx="1169335" cy="13552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4035" y="476672"/>
            <a:ext cx="8041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Actions </a:t>
            </a:r>
            <a:r>
              <a:rPr lang="fr-FR" sz="2800" b="1" dirty="0"/>
              <a:t>de maîtrise des </a:t>
            </a:r>
            <a:r>
              <a:rPr lang="fr-FR" sz="2800" b="1" dirty="0" smtClean="0"/>
              <a:t>risques pour limiter l’utilisation </a:t>
            </a:r>
            <a:r>
              <a:rPr lang="fr-FR" sz="2800" b="1" dirty="0"/>
              <a:t>du code motif neutre «actions diverses » </a:t>
            </a:r>
          </a:p>
        </p:txBody>
      </p:sp>
    </p:spTree>
    <p:extLst>
      <p:ext uri="{BB962C8B-B14F-4D97-AF65-F5344CB8AC3E}">
        <p14:creationId xmlns:p14="http://schemas.microsoft.com/office/powerpoint/2010/main" val="21523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7228" y="49428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Liste des actions identifiées avec un code motif « actions diverses »</a:t>
            </a:r>
            <a:endParaRPr lang="fr-F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2" y="1556792"/>
            <a:ext cx="9494301" cy="48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" y="476672"/>
            <a:ext cx="9500868" cy="60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4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8858" y="1042495"/>
            <a:ext cx="795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Sommaire du 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comité académique de pilotage CIC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7328" y="2420888"/>
            <a:ext cx="935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rgbClr val="C00000"/>
                </a:solidFill>
              </a:rPr>
              <a:t>Compte rendu du comité de pilotage ministériel CIC – CIB du 14 novembre 2013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rgbClr val="C00000"/>
                </a:solidFill>
              </a:rPr>
              <a:t>Le dispositif de contrôle interne dans l’académie pour l’année scolaire 2013-2014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0185" y="3573016"/>
            <a:ext cx="9077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360000"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Les heures supplémentaires effectives (HSE)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180000" indent="-360000"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Les bourses scolaires</a:t>
            </a:r>
          </a:p>
          <a:p>
            <a:pPr marL="180000" indent="-360000"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Les assistants d’éducation</a:t>
            </a:r>
          </a:p>
          <a:p>
            <a:pPr marL="180000" indent="-360000"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Les titres à valider (TAV – Titre 2 Masse salariale)</a:t>
            </a:r>
          </a:p>
          <a:p>
            <a:pPr marL="180000" indent="-360000"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La commande publique</a:t>
            </a:r>
          </a:p>
          <a:p>
            <a:pPr marL="180000" indent="-360000">
              <a:buFont typeface="Wingdings" panose="05000000000000000000" pitchFamily="2" charset="2"/>
              <a:buChar char="Ø"/>
            </a:pPr>
            <a:endParaRPr lang="fr-FR" sz="2000" b="1" dirty="0" smtClean="0"/>
          </a:p>
          <a:p>
            <a:pPr marL="180000" indent="-360000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180000" indent="-360000">
              <a:buFont typeface="Wingdings" panose="05000000000000000000" pitchFamily="2" charset="2"/>
              <a:buChar char="Ø"/>
            </a:pPr>
            <a:r>
              <a:rPr lang="fr-FR" sz="2000" b="1" dirty="0" smtClean="0"/>
              <a:t>Questions</a:t>
            </a:r>
          </a:p>
          <a:p>
            <a:pPr marL="180000" indent="-360000">
              <a:buFont typeface="Wingdings" panose="05000000000000000000" pitchFamily="2" charset="2"/>
              <a:buChar char="Ø"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1017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6" y="532171"/>
            <a:ext cx="9389547" cy="524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3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6496" y="411147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Nombre d’HSE récupérées si le dispositif est appliqué</a:t>
            </a:r>
            <a:endParaRPr lang="fr-FR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385048" y="4206631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Ratio HSE </a:t>
            </a:r>
            <a:r>
              <a:rPr lang="fr-FR" b="1" dirty="0" smtClean="0"/>
              <a:t>« actions </a:t>
            </a:r>
            <a:r>
              <a:rPr lang="fr-FR" b="1" dirty="0"/>
              <a:t>diverses </a:t>
            </a:r>
            <a:r>
              <a:rPr lang="fr-FR" b="1" dirty="0" smtClean="0"/>
              <a:t>» après corrections </a:t>
            </a: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3645024"/>
            <a:ext cx="1669393" cy="23740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67316" y="39268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21 079 HSE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3645024"/>
            <a:ext cx="1669393" cy="2374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79884" y="394046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13%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48944" y="4396471"/>
            <a:ext cx="783972" cy="8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476671"/>
            <a:ext cx="9517057" cy="24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41225"/>
            <a:ext cx="1169335" cy="13552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93588" y="3284984"/>
            <a:ext cx="7118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Rappel réglementaire sur les heures supplémentaires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563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86593" y="3138678"/>
            <a:ext cx="702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fr-FR" sz="2800" b="1" dirty="0" smtClean="0"/>
              <a:t>Les bourses scolaires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31" y="2946676"/>
            <a:ext cx="1775198" cy="25131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96" y="461835"/>
            <a:ext cx="1366902" cy="15841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0" y="3294837"/>
            <a:ext cx="2017283" cy="21669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121999" y="5467194"/>
            <a:ext cx="2973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6 900 dossiers déposés</a:t>
            </a:r>
            <a:endParaRPr lang="fr-FR" sz="24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567" y="707749"/>
            <a:ext cx="918369" cy="2676525"/>
          </a:xfrm>
          <a:prstGeom prst="rect">
            <a:avLst/>
          </a:prstGeom>
        </p:spPr>
      </p:pic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3750685183"/>
              </p:ext>
            </p:extLst>
          </p:nvPr>
        </p:nvGraphicFramePr>
        <p:xfrm>
          <a:off x="2373242" y="3346250"/>
          <a:ext cx="4784165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7761312" y="5459831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27 erreurs détectées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257509" y="6036580"/>
            <a:ext cx="218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Soit </a:t>
            </a:r>
            <a:r>
              <a:rPr lang="fr-FR" sz="1400" b="1" u="sng" dirty="0" smtClean="0"/>
              <a:t>8%</a:t>
            </a:r>
            <a:r>
              <a:rPr lang="fr-FR" sz="1400" b="1" dirty="0" smtClean="0"/>
              <a:t> des dossiers contrôlés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236810" y="3642901"/>
            <a:ext cx="296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Processus CIC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612740" y="1024540"/>
            <a:ext cx="4212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BOURSES NATIONALES DE LYCEES</a:t>
            </a:r>
          </a:p>
          <a:p>
            <a:pPr algn="ctr"/>
            <a:r>
              <a:rPr lang="fr-FR" sz="2000" b="1" dirty="0" smtClean="0"/>
              <a:t>Contrôle interne comptable</a:t>
            </a:r>
            <a:endParaRPr lang="fr-FR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307707" y="1664434"/>
            <a:ext cx="3432381" cy="3014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57" y="1078331"/>
            <a:ext cx="674969" cy="824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67" y="1902467"/>
            <a:ext cx="789622" cy="7288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7" y="2179383"/>
            <a:ext cx="768666" cy="5542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07" y="3742626"/>
            <a:ext cx="751555" cy="7472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3" y="3473644"/>
            <a:ext cx="849370" cy="5379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73" y="4327508"/>
            <a:ext cx="854473" cy="70244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543440" y="904091"/>
            <a:ext cx="128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Nombre d’enfants à charge</a:t>
            </a:r>
            <a:endParaRPr lang="fr-FR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06410" y="1760658"/>
            <a:ext cx="128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Résidence alternée et non exclusive</a:t>
            </a:r>
            <a:endParaRPr lang="fr-FR" sz="1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562957" y="185621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Point LM-AH attribué à tort (emploi)</a:t>
            </a:r>
          </a:p>
          <a:p>
            <a:r>
              <a:rPr lang="fr-FR" sz="1200" b="1" dirty="0" smtClean="0"/>
              <a:t>Point 2ACP attribué à tort (retraite)</a:t>
            </a:r>
          </a:p>
          <a:p>
            <a:r>
              <a:rPr lang="fr-FR" sz="1200" b="1" dirty="0" smtClean="0"/>
              <a:t>Point PM attribué à tort</a:t>
            </a:r>
            <a:endParaRPr lang="fr-FR" sz="1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87308" y="4488814"/>
            <a:ext cx="15404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Pension alimentaire ajoutée à tort </a:t>
            </a:r>
            <a:r>
              <a:rPr lang="fr-FR" sz="1100" dirty="0" smtClean="0"/>
              <a:t>(jugement antérieur à l’année de référence)</a:t>
            </a:r>
            <a:endParaRPr lang="fr-FR" sz="11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300705" y="4973563"/>
            <a:ext cx="17562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Mauvaise reconstitution des revenus </a:t>
            </a:r>
            <a:r>
              <a:rPr lang="fr-FR" sz="1100" dirty="0" smtClean="0"/>
              <a:t>(abattement non appliqué, non prise en compte de la baisse des revenus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164773" y="3311846"/>
            <a:ext cx="1287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Avis d’impôt d’une année antérieure à l’année de référence</a:t>
            </a:r>
            <a:endParaRPr lang="fr-FR" sz="12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149847" y="2848416"/>
            <a:ext cx="184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27 erreurs détectées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32729" y="1856217"/>
            <a:ext cx="23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62187" y="2133216"/>
            <a:ext cx="23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4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857012" y="2406988"/>
            <a:ext cx="23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059262" y="3958176"/>
            <a:ext cx="23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8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731311" y="4304148"/>
            <a:ext cx="52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12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078577" y="3557960"/>
            <a:ext cx="23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65" y="244919"/>
            <a:ext cx="1018250" cy="1180104"/>
          </a:xfrm>
          <a:prstGeom prst="rect">
            <a:avLst/>
          </a:prstGeom>
        </p:spPr>
      </p:pic>
      <p:sp>
        <p:nvSpPr>
          <p:cNvPr id="27" name="Virage 26"/>
          <p:cNvSpPr/>
          <p:nvPr/>
        </p:nvSpPr>
        <p:spPr>
          <a:xfrm rot="5400000">
            <a:off x="6978224" y="3330317"/>
            <a:ext cx="1440160" cy="24631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46762" y="5373217"/>
            <a:ext cx="2422406" cy="1015663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schemeClr val="accent2">
                    <a:lumMod val="75000"/>
                  </a:schemeClr>
                </a:solidFill>
              </a:rPr>
              <a:t>Action CIC</a:t>
            </a:r>
          </a:p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Rappel de la réglementation en réunion de service / Mise à jour de la fiche d’aide à l’étude des dossiers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8577" y="290179"/>
            <a:ext cx="378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BOURSES NATIONALES DE LYCEES</a:t>
            </a:r>
          </a:p>
          <a:p>
            <a:r>
              <a:rPr lang="fr-FR" b="1" dirty="0" smtClean="0"/>
              <a:t>Contrôle interne comptable</a:t>
            </a:r>
            <a:endParaRPr lang="fr-FR" b="1" dirty="0"/>
          </a:p>
        </p:txBody>
      </p:sp>
      <p:sp>
        <p:nvSpPr>
          <p:cNvPr id="30" name="Rectangle 29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96616" y="295194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Différence de traitement des boursiers sur le territoire académique (Etude à mener ?)</a:t>
            </a:r>
            <a:endParaRPr lang="fr-F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68624" y="3249321"/>
            <a:ext cx="64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fr-FR" sz="2800" b="1" dirty="0" smtClean="0"/>
              <a:t>Les assistants d’éducation</a:t>
            </a:r>
            <a:endParaRPr lang="fr-FR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62" y="2996952"/>
            <a:ext cx="1625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4" y="3084039"/>
            <a:ext cx="15621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86" y="3071339"/>
            <a:ext cx="162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56432" y="5244852"/>
            <a:ext cx="1486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Rectorat</a:t>
            </a:r>
          </a:p>
          <a:p>
            <a:pPr algn="ctr"/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(EPP et ASAE)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90318" y="517284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Etablissements (EPLE) </a:t>
            </a:r>
            <a:r>
              <a:rPr lang="fr-FR" b="1" dirty="0" smtClean="0">
                <a:solidFill>
                  <a:srgbClr val="FF0000"/>
                </a:solidFill>
              </a:rPr>
              <a:t>(ASSED)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93974" y="521901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Etablissement </a:t>
            </a:r>
            <a:r>
              <a:rPr lang="fr-FR" b="1" dirty="0" err="1" smtClean="0"/>
              <a:t>mutualisateur</a:t>
            </a:r>
            <a:r>
              <a:rPr lang="fr-FR" b="1" dirty="0" smtClean="0"/>
              <a:t> de la paye </a:t>
            </a:r>
            <a:r>
              <a:rPr lang="fr-FR" b="1" dirty="0" smtClean="0">
                <a:solidFill>
                  <a:srgbClr val="FF0000"/>
                </a:solidFill>
              </a:rPr>
              <a:t>(GOSPEL)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4953000" y="1016732"/>
            <a:ext cx="0" cy="2340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953000" y="1016732"/>
            <a:ext cx="23042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7257256" y="1039160"/>
            <a:ext cx="0" cy="2533856"/>
          </a:xfrm>
          <a:prstGeom prst="line">
            <a:avLst/>
          </a:prstGeom>
          <a:ln w="22225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4448944" y="1016732"/>
            <a:ext cx="0" cy="234026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064568" y="1016732"/>
            <a:ext cx="338437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064568" y="1016732"/>
            <a:ext cx="0" cy="2700301"/>
          </a:xfrm>
          <a:prstGeom prst="line">
            <a:avLst/>
          </a:prstGeom>
          <a:ln w="22225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8" y="803821"/>
            <a:ext cx="626090" cy="470678"/>
          </a:xfrm>
          <a:prstGeom prst="rect">
            <a:avLst/>
          </a:prstGeom>
        </p:spPr>
      </p:pic>
      <p:pic>
        <p:nvPicPr>
          <p:cNvPr id="3077" name="Image 30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44" y="612490"/>
            <a:ext cx="808484" cy="80848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52" y="750009"/>
            <a:ext cx="596015" cy="57830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681478"/>
            <a:ext cx="596015" cy="578302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5705325" y="1269218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Signature électronique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Comptabilisation du SFT …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353767" y="1274499"/>
            <a:ext cx="1992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Carence au niveau de la transmission des informations à l’agent comptable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Rupture contrat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Arrêt de travail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Absence non rémunérée 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Changement situation famille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Avenant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Changement RIB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Changement adresse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8" y="5034288"/>
            <a:ext cx="592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8474030" y="5613725"/>
            <a:ext cx="1180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Date de l’extraction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4" y="602705"/>
            <a:ext cx="9289032" cy="438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7346472" y="4415709"/>
            <a:ext cx="648072" cy="576064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92973" y="5589240"/>
            <a:ext cx="345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Nombreux contrats de septembre envoyés en retard par les établissements donc traités en octobre dans Gospel + 3 rappels de SFT de plus de 2000 € (n’apparaît pas dans EPP) – consomment plus de JETP</a:t>
            </a:r>
            <a:endParaRPr lang="fr-FR" sz="1200" dirty="0"/>
          </a:p>
        </p:txBody>
      </p:sp>
      <p:cxnSp>
        <p:nvCxnSpPr>
          <p:cNvPr id="7" name="Connecteur droit 6"/>
          <p:cNvCxnSpPr>
            <a:stCxn id="2" idx="4"/>
          </p:cNvCxnSpPr>
          <p:nvPr/>
        </p:nvCxnSpPr>
        <p:spPr>
          <a:xfrm flipH="1">
            <a:off x="7130448" y="4991773"/>
            <a:ext cx="540060" cy="668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81591" y="2924945"/>
            <a:ext cx="7020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fr-FR" sz="2800" b="1" dirty="0" smtClean="0"/>
              <a:t>Compte rendu du comité de pilotage ministériel CIC – CIB</a:t>
            </a:r>
          </a:p>
          <a:p>
            <a:pPr algn="ctr"/>
            <a:r>
              <a:rPr lang="fr-FR" sz="2800" b="1" dirty="0" smtClean="0"/>
              <a:t> du 14 novembre 2013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8503" y="2348880"/>
            <a:ext cx="90009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 smtClean="0"/>
              <a:t>Transmettre aux </a:t>
            </a:r>
            <a:r>
              <a:rPr lang="fr-FR" sz="2000" b="1" dirty="0"/>
              <a:t>trois établissements </a:t>
            </a:r>
            <a:r>
              <a:rPr lang="fr-FR" sz="2000" b="1" dirty="0" err="1"/>
              <a:t>mutualisateurs</a:t>
            </a:r>
            <a:r>
              <a:rPr lang="fr-FR" sz="2000" b="1" dirty="0"/>
              <a:t> de paie </a:t>
            </a:r>
            <a:r>
              <a:rPr lang="fr-FR" sz="2000" b="1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 smtClean="0"/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   - Une extraction des ETP d’AED de la base académique EPP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   - Une liste des ruptures de </a:t>
            </a:r>
            <a:r>
              <a:rPr lang="fr-FR" sz="2000" dirty="0"/>
              <a:t>contrats inscrites dans </a:t>
            </a:r>
            <a:r>
              <a:rPr lang="fr-FR" sz="2000" dirty="0" smtClean="0"/>
              <a:t>ASSED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   - Une liste des contrats non signés dans ASSED</a:t>
            </a:r>
          </a:p>
          <a:p>
            <a:endParaRPr lang="fr-FR" sz="2000" dirty="0"/>
          </a:p>
          <a:p>
            <a:r>
              <a:rPr lang="fr-FR" sz="2000" dirty="0" smtClean="0"/>
              <a:t>       </a:t>
            </a:r>
            <a:r>
              <a:rPr lang="fr-FR" sz="2000" b="1" dirty="0" smtClean="0">
                <a:solidFill>
                  <a:srgbClr val="FF0000"/>
                </a:solidFill>
              </a:rPr>
              <a:t>3</a:t>
            </a:r>
            <a:r>
              <a:rPr lang="fr-FR" sz="2000" dirty="0" smtClean="0"/>
              <a:t> ruptures de contrats ont ainsi été identifiés en septembre par le lycée Le verrier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</a:t>
            </a:r>
            <a:r>
              <a:rPr lang="fr-FR" sz="2000" b="1" dirty="0" smtClean="0">
                <a:solidFill>
                  <a:srgbClr val="FF0000"/>
                </a:solidFill>
              </a:rPr>
              <a:t>4</a:t>
            </a:r>
            <a:r>
              <a:rPr lang="fr-FR" sz="2000" dirty="0" smtClean="0"/>
              <a:t> contrats non signés dans ASSED non présents dans EPP pour le lycée </a:t>
            </a:r>
            <a:r>
              <a:rPr lang="fr-FR" sz="2000" dirty="0" err="1" smtClean="0"/>
              <a:t>Mézeray</a:t>
            </a:r>
            <a:endParaRPr lang="fr-FR" sz="2000" dirty="0" smtClean="0"/>
          </a:p>
          <a:p>
            <a:r>
              <a:rPr lang="fr-FR" sz="2000" dirty="0"/>
              <a:t> </a:t>
            </a:r>
            <a:r>
              <a:rPr lang="fr-FR" sz="2000" dirty="0" smtClean="0"/>
              <a:t>       </a:t>
            </a:r>
          </a:p>
          <a:p>
            <a:r>
              <a:rPr lang="fr-FR" sz="2000" dirty="0" smtClean="0"/>
              <a:t>         </a:t>
            </a:r>
            <a:endParaRPr lang="fr-FR" sz="20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41225"/>
            <a:ext cx="1169335" cy="13552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4488" y="717083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Actions de maîtrise des risques pour couvrir les risques identifiés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946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7" y="1988840"/>
            <a:ext cx="9367041" cy="322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47386" y="620688"/>
            <a:ext cx="546971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Contrôle rapide par le nom de famille de l’agent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Echantillon AED sur </a:t>
            </a:r>
            <a:r>
              <a:rPr lang="fr-FR" u="sng" dirty="0" smtClean="0">
                <a:solidFill>
                  <a:srgbClr val="C00000"/>
                </a:solidFill>
              </a:rPr>
              <a:t>6 établissements</a:t>
            </a:r>
            <a:endParaRPr lang="fr-FR" u="sng" dirty="0">
              <a:solidFill>
                <a:srgbClr val="C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41225"/>
            <a:ext cx="1169335" cy="135520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496616" y="5623714"/>
            <a:ext cx="646475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Bonne pratique Lycée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</a:rPr>
              <a:t>Mézeray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dirty="0"/>
              <a:t>=&gt; mise en place d'une fiche navette mensuelle avec les établissements "État de service fait".   </a:t>
            </a:r>
          </a:p>
        </p:txBody>
      </p:sp>
    </p:spTree>
    <p:extLst>
      <p:ext uri="{BB962C8B-B14F-4D97-AF65-F5344CB8AC3E}">
        <p14:creationId xmlns:p14="http://schemas.microsoft.com/office/powerpoint/2010/main" val="40086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2500" y="1916832"/>
            <a:ext cx="90009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 smtClean="0"/>
              <a:t>Effectuer un rappel aux </a:t>
            </a:r>
            <a:r>
              <a:rPr lang="fr-FR" sz="2000" b="1" dirty="0"/>
              <a:t>établissements </a:t>
            </a:r>
            <a:r>
              <a:rPr lang="fr-FR" sz="2000" b="1" dirty="0" smtClean="0"/>
              <a:t>de la procédure de prise en charge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L’établissement employeur doit transmettre par courrier à l’établissement </a:t>
            </a:r>
            <a:r>
              <a:rPr lang="fr-FR" sz="2000" dirty="0" err="1" smtClean="0"/>
              <a:t>mutualisateur</a:t>
            </a:r>
            <a:r>
              <a:rPr lang="fr-FR" sz="2000" dirty="0" smtClean="0"/>
              <a:t>  les documents nécessaires à la prise en charge d’un agent</a:t>
            </a:r>
          </a:p>
          <a:p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smtClean="0"/>
              <a:t>Contrat de travail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Relevé d’identité bancaire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Fiche de renseignement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Copie de la carte vitale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En cas d’ouverture de droits au versement SFT, copie du livret de famille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…      </a:t>
            </a:r>
            <a:endParaRPr lang="fr-FR" sz="20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60544" y="354688"/>
            <a:ext cx="7710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Actions de maîtrise des risques pour couvrir les risques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41225"/>
            <a:ext cx="1169335" cy="135520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60544" y="5530587"/>
            <a:ext cx="9000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Une formation </a:t>
            </a:r>
            <a:r>
              <a:rPr lang="fr-FR" sz="2000" b="1" dirty="0" smtClean="0"/>
              <a:t>sur </a:t>
            </a:r>
            <a:r>
              <a:rPr lang="fr-FR" sz="2000" b="1" dirty="0"/>
              <a:t>la gestion des AED </a:t>
            </a:r>
            <a:r>
              <a:rPr lang="fr-FR" sz="2000" b="1" dirty="0" smtClean="0"/>
              <a:t>auprès </a:t>
            </a:r>
            <a:r>
              <a:rPr lang="fr-FR" sz="2000" b="1" dirty="0"/>
              <a:t>des secrétaires </a:t>
            </a:r>
            <a:endParaRPr lang="fr-FR" sz="2000" b="1" dirty="0" smtClean="0"/>
          </a:p>
          <a:p>
            <a:r>
              <a:rPr lang="fr-FR" sz="2000" b="1" dirty="0"/>
              <a:t> </a:t>
            </a:r>
            <a:r>
              <a:rPr lang="fr-FR" sz="2000" b="1" dirty="0" smtClean="0"/>
              <a:t>     (</a:t>
            </a:r>
            <a:r>
              <a:rPr lang="fr-FR" sz="2000" b="1" dirty="0"/>
              <a:t>gestionnaires de la base ASSED dans les établissements)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282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0" y="714429"/>
            <a:ext cx="1448976" cy="12179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4" y="332656"/>
            <a:ext cx="1118375" cy="129614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92834" y="1031039"/>
            <a:ext cx="366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Application Gospel</a:t>
            </a:r>
            <a:endParaRPr lang="fr-FR" sz="3200" b="1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213607531"/>
              </p:ext>
            </p:extLst>
          </p:nvPr>
        </p:nvGraphicFramePr>
        <p:xfrm>
          <a:off x="2846766" y="2276872"/>
          <a:ext cx="660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98089" y="2924944"/>
            <a:ext cx="1833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Application non stable avec des restitutions incomplètes</a:t>
            </a:r>
            <a:endParaRPr lang="fr-FR" sz="20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5489" y="4941168"/>
            <a:ext cx="1833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Fin de vie horizon 2017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48544" y="1866431"/>
            <a:ext cx="7728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 Améliorer les restitutions GOSPEL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Améliorer la communication rectorat / établissements sur les dysfonctionnements de l’application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41225"/>
            <a:ext cx="1169335" cy="135520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44488" y="717083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Actions de maîtrise des risques pour couvrir les risques identifiés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49500" y="4077072"/>
            <a:ext cx="900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- Document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donnant le nombre de personnes payées par type de contrat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précisant</a:t>
            </a: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l'emploi - la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filière - le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statut</a:t>
            </a:r>
          </a:p>
          <a:p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- Document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donnant le nombre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d'E.T.P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- Document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concernant la taxe sur les Salaires, l'IRCANTEC et les ASSEDIC par E.P.L.E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fournissant le total par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établissement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59131" y="2780928"/>
            <a:ext cx="702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fr-FR" sz="2800" b="1" dirty="0" smtClean="0"/>
              <a:t>Les titres à valider (TAV – Titre 2)</a:t>
            </a:r>
          </a:p>
          <a:p>
            <a:pPr algn="ctr"/>
            <a:r>
              <a:rPr lang="fr-FR" sz="2800" b="1" dirty="0" smtClean="0"/>
              <a:t>Témoignage DEFIJ2 – Coordination paye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67" y="2276872"/>
            <a:ext cx="4722719" cy="406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1" y="1235888"/>
            <a:ext cx="4284811" cy="372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64568" y="493512"/>
            <a:ext cx="702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titres à valider (TAV – Titre 2</a:t>
            </a:r>
            <a:r>
              <a:rPr lang="fr-FR" sz="2800" b="1" dirty="0" smtClean="0"/>
              <a:t>)</a:t>
            </a: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865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Connecteur droit avec flèche 139"/>
          <p:cNvCxnSpPr>
            <a:endCxn id="157" idx="0"/>
          </p:cNvCxnSpPr>
          <p:nvPr/>
        </p:nvCxnSpPr>
        <p:spPr>
          <a:xfrm>
            <a:off x="8011318" y="2035997"/>
            <a:ext cx="0" cy="90596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à coins arrondis 53"/>
          <p:cNvSpPr/>
          <p:nvPr/>
        </p:nvSpPr>
        <p:spPr>
          <a:xfrm>
            <a:off x="287237" y="2897579"/>
            <a:ext cx="1109039" cy="4603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PDFEDIT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5" y="5621165"/>
            <a:ext cx="495024" cy="580444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463153" y="779689"/>
            <a:ext cx="1472296" cy="13506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5" y="5200773"/>
            <a:ext cx="526318" cy="42039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90196" y="6122612"/>
            <a:ext cx="132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GESTIONNAIRES RH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039443" y="1453662"/>
            <a:ext cx="142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RESPONSABLE RNF (DEFIJ 2)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56" name="Flèche droite rayée 55"/>
          <p:cNvSpPr/>
          <p:nvPr/>
        </p:nvSpPr>
        <p:spPr>
          <a:xfrm>
            <a:off x="1100185" y="1196219"/>
            <a:ext cx="1161307" cy="258796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à coins arrondis 56"/>
          <p:cNvSpPr/>
          <p:nvPr/>
        </p:nvSpPr>
        <p:spPr>
          <a:xfrm>
            <a:off x="287237" y="1062256"/>
            <a:ext cx="718872" cy="5226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PAY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4679782" y="926797"/>
            <a:ext cx="708590" cy="5226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REP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35" y="979027"/>
            <a:ext cx="1027511" cy="434384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6" y="5615616"/>
            <a:ext cx="495024" cy="580444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167689" y="5705783"/>
            <a:ext cx="68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Etats QTV</a:t>
            </a:r>
            <a:endParaRPr lang="fr-FR" sz="1000" b="1" dirty="0"/>
          </a:p>
        </p:txBody>
      </p:sp>
      <p:sp>
        <p:nvSpPr>
          <p:cNvPr id="90" name="ZoneTexte 89"/>
          <p:cNvSpPr txBox="1"/>
          <p:nvPr/>
        </p:nvSpPr>
        <p:spPr>
          <a:xfrm>
            <a:off x="1006110" y="5722501"/>
            <a:ext cx="68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Etats PKO</a:t>
            </a:r>
            <a:endParaRPr lang="fr-FR" sz="1000" b="1" dirty="0"/>
          </a:p>
        </p:txBody>
      </p:sp>
      <p:pic>
        <p:nvPicPr>
          <p:cNvPr id="98" name="Imag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36" y="3034396"/>
            <a:ext cx="546549" cy="640862"/>
          </a:xfrm>
          <a:prstGeom prst="rect">
            <a:avLst/>
          </a:prstGeom>
        </p:spPr>
      </p:pic>
      <p:sp>
        <p:nvSpPr>
          <p:cNvPr id="102" name="ZoneTexte 101"/>
          <p:cNvSpPr txBox="1"/>
          <p:nvPr/>
        </p:nvSpPr>
        <p:spPr>
          <a:xfrm>
            <a:off x="1204919" y="5093258"/>
            <a:ext cx="132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COORDINATION PAYE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3" name="Flèche droite rayée 102"/>
          <p:cNvSpPr/>
          <p:nvPr/>
        </p:nvSpPr>
        <p:spPr>
          <a:xfrm rot="5400000">
            <a:off x="155745" y="2142062"/>
            <a:ext cx="1136708" cy="253529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Plus 91"/>
          <p:cNvSpPr/>
          <p:nvPr/>
        </p:nvSpPr>
        <p:spPr>
          <a:xfrm>
            <a:off x="832494" y="5840150"/>
            <a:ext cx="203161" cy="16481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51" y="3435083"/>
            <a:ext cx="459918" cy="135853"/>
          </a:xfrm>
          <a:prstGeom prst="rect">
            <a:avLst/>
          </a:prstGeom>
        </p:spPr>
      </p:pic>
      <p:sp>
        <p:nvSpPr>
          <p:cNvPr id="107" name="ZoneTexte 106"/>
          <p:cNvSpPr txBox="1"/>
          <p:nvPr/>
        </p:nvSpPr>
        <p:spPr>
          <a:xfrm>
            <a:off x="2343832" y="3102898"/>
            <a:ext cx="68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Fiche navette</a:t>
            </a:r>
            <a:endParaRPr lang="fr-FR" sz="1000" b="1" dirty="0"/>
          </a:p>
        </p:txBody>
      </p:sp>
      <p:sp>
        <p:nvSpPr>
          <p:cNvPr id="108" name="Plus 107"/>
          <p:cNvSpPr/>
          <p:nvPr/>
        </p:nvSpPr>
        <p:spPr>
          <a:xfrm>
            <a:off x="3027009" y="3275481"/>
            <a:ext cx="203161" cy="16481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65" y="3037155"/>
            <a:ext cx="533576" cy="625649"/>
          </a:xfrm>
          <a:prstGeom prst="rect">
            <a:avLst/>
          </a:prstGeom>
        </p:spPr>
      </p:pic>
      <p:sp>
        <p:nvSpPr>
          <p:cNvPr id="114" name="ZoneTexte 113"/>
          <p:cNvSpPr txBox="1"/>
          <p:nvPr/>
        </p:nvSpPr>
        <p:spPr>
          <a:xfrm>
            <a:off x="3256365" y="3072980"/>
            <a:ext cx="683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Etats PKO + QTV</a:t>
            </a:r>
            <a:endParaRPr lang="fr-FR" sz="1000" b="1" dirty="0"/>
          </a:p>
        </p:txBody>
      </p:sp>
      <p:cxnSp>
        <p:nvCxnSpPr>
          <p:cNvPr id="112" name="Connecteur droit avec flèche 111"/>
          <p:cNvCxnSpPr/>
          <p:nvPr/>
        </p:nvCxnSpPr>
        <p:spPr>
          <a:xfrm>
            <a:off x="1689287" y="5840150"/>
            <a:ext cx="2032625" cy="2324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 flipH="1">
            <a:off x="3998102" y="3431658"/>
            <a:ext cx="105389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flipV="1">
            <a:off x="5043406" y="3431659"/>
            <a:ext cx="8596" cy="21119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ZoneTexte 124"/>
          <p:cNvSpPr txBox="1"/>
          <p:nvPr/>
        </p:nvSpPr>
        <p:spPr>
          <a:xfrm>
            <a:off x="5188556" y="3920891"/>
            <a:ext cx="138845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Retour coordination paye maximum le 10 du mois suivant avec fiche navette</a:t>
            </a:r>
            <a:endParaRPr lang="fr-FR" sz="1050" dirty="0"/>
          </a:p>
        </p:txBody>
      </p:sp>
      <p:sp>
        <p:nvSpPr>
          <p:cNvPr id="127" name="ZoneTexte 126"/>
          <p:cNvSpPr txBox="1"/>
          <p:nvPr/>
        </p:nvSpPr>
        <p:spPr>
          <a:xfrm>
            <a:off x="2317292" y="5854815"/>
            <a:ext cx="138845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PEDT transmises aux services RH dans la dernière semaine du mois</a:t>
            </a:r>
            <a:endParaRPr lang="fr-FR" sz="1050" dirty="0"/>
          </a:p>
        </p:txBody>
      </p:sp>
      <p:sp>
        <p:nvSpPr>
          <p:cNvPr id="132" name="Losange 131"/>
          <p:cNvSpPr/>
          <p:nvPr/>
        </p:nvSpPr>
        <p:spPr>
          <a:xfrm>
            <a:off x="2924774" y="2473418"/>
            <a:ext cx="402892" cy="313552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4" name="Connecteur droit 133"/>
          <p:cNvCxnSpPr/>
          <p:nvPr/>
        </p:nvCxnSpPr>
        <p:spPr>
          <a:xfrm flipH="1" flipV="1">
            <a:off x="3102399" y="2130342"/>
            <a:ext cx="11911" cy="972557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ZoneTexte 145"/>
          <p:cNvSpPr txBox="1"/>
          <p:nvPr/>
        </p:nvSpPr>
        <p:spPr>
          <a:xfrm>
            <a:off x="2478521" y="3668844"/>
            <a:ext cx="13261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Traitement des documents reçus</a:t>
            </a:r>
            <a:endParaRPr lang="fr-FR" sz="105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65" y="5554922"/>
            <a:ext cx="334965" cy="534185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21" y="4449209"/>
            <a:ext cx="436476" cy="6960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52" y="5354590"/>
            <a:ext cx="489948" cy="781343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9012101" y="5668884"/>
            <a:ext cx="730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AGENT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71" name="Connecteur droit avec flèche 70"/>
          <p:cNvCxnSpPr>
            <a:stCxn id="1041" idx="3"/>
          </p:cNvCxnSpPr>
          <p:nvPr/>
        </p:nvCxnSpPr>
        <p:spPr>
          <a:xfrm>
            <a:off x="7715377" y="5807384"/>
            <a:ext cx="777621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230" idx="3"/>
            <a:endCxn id="1041" idx="1"/>
          </p:cNvCxnSpPr>
          <p:nvPr/>
        </p:nvCxnSpPr>
        <p:spPr>
          <a:xfrm flipV="1">
            <a:off x="6251619" y="5807384"/>
            <a:ext cx="913183" cy="335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Image 1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15" y="2941957"/>
            <a:ext cx="394406" cy="628978"/>
          </a:xfrm>
          <a:prstGeom prst="rect">
            <a:avLst/>
          </a:prstGeom>
        </p:spPr>
      </p:pic>
      <p:sp>
        <p:nvSpPr>
          <p:cNvPr id="172" name="ZoneTexte 171"/>
          <p:cNvSpPr txBox="1"/>
          <p:nvPr/>
        </p:nvSpPr>
        <p:spPr>
          <a:xfrm>
            <a:off x="6900081" y="3849515"/>
            <a:ext cx="132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Centre éditique de Lyon (CEL)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176" name="Connecteur droit avec flèche 175"/>
          <p:cNvCxnSpPr>
            <a:stCxn id="188" idx="2"/>
          </p:cNvCxnSpPr>
          <p:nvPr/>
        </p:nvCxnSpPr>
        <p:spPr>
          <a:xfrm>
            <a:off x="8739334" y="4957433"/>
            <a:ext cx="13060" cy="39015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>
            <a:stCxn id="157" idx="2"/>
            <a:endCxn id="188" idx="0"/>
          </p:cNvCxnSpPr>
          <p:nvPr/>
        </p:nvCxnSpPr>
        <p:spPr>
          <a:xfrm>
            <a:off x="8011318" y="3570935"/>
            <a:ext cx="728015" cy="87827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avec flèche 183"/>
          <p:cNvCxnSpPr/>
          <p:nvPr/>
        </p:nvCxnSpPr>
        <p:spPr>
          <a:xfrm flipH="1">
            <a:off x="934074" y="3357244"/>
            <a:ext cx="2" cy="186596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Image 10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02" y="5553273"/>
            <a:ext cx="550575" cy="508223"/>
          </a:xfrm>
          <a:prstGeom prst="rect">
            <a:avLst/>
          </a:prstGeom>
        </p:spPr>
      </p:pic>
      <p:pic>
        <p:nvPicPr>
          <p:cNvPr id="188" name="Image 18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46" y="4449210"/>
            <a:ext cx="550575" cy="508223"/>
          </a:xfrm>
          <a:prstGeom prst="rect">
            <a:avLst/>
          </a:prstGeom>
        </p:spPr>
      </p:pic>
      <p:sp>
        <p:nvSpPr>
          <p:cNvPr id="200" name="ZoneTexte 199"/>
          <p:cNvSpPr txBox="1"/>
          <p:nvPr/>
        </p:nvSpPr>
        <p:spPr>
          <a:xfrm>
            <a:off x="6900080" y="5935607"/>
            <a:ext cx="111123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Courrier gestionnaire RH </a:t>
            </a:r>
          </a:p>
        </p:txBody>
      </p:sp>
      <p:sp>
        <p:nvSpPr>
          <p:cNvPr id="202" name="ZoneTexte 201"/>
          <p:cNvSpPr txBox="1"/>
          <p:nvPr/>
        </p:nvSpPr>
        <p:spPr>
          <a:xfrm>
            <a:off x="8894196" y="4677759"/>
            <a:ext cx="88451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Titre de perception</a:t>
            </a:r>
            <a:endParaRPr lang="fr-FR" sz="1050" dirty="0"/>
          </a:p>
        </p:txBody>
      </p:sp>
      <p:sp>
        <p:nvSpPr>
          <p:cNvPr id="160" name="Ellipse 159"/>
          <p:cNvSpPr/>
          <p:nvPr/>
        </p:nvSpPr>
        <p:spPr>
          <a:xfrm>
            <a:off x="802945" y="4145124"/>
            <a:ext cx="262263" cy="24399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1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8" name="Ellipse 217"/>
          <p:cNvSpPr/>
          <p:nvPr/>
        </p:nvSpPr>
        <p:spPr>
          <a:xfrm>
            <a:off x="2021402" y="5698369"/>
            <a:ext cx="262263" cy="24399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9" name="Ellipse 218"/>
          <p:cNvSpPr/>
          <p:nvPr/>
        </p:nvSpPr>
        <p:spPr>
          <a:xfrm>
            <a:off x="6821966" y="5667397"/>
            <a:ext cx="262263" cy="24399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0" name="Ellipse 219"/>
          <p:cNvSpPr/>
          <p:nvPr/>
        </p:nvSpPr>
        <p:spPr>
          <a:xfrm>
            <a:off x="4912274" y="4168228"/>
            <a:ext cx="262263" cy="24399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4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21" name="Ellipse 220"/>
          <p:cNvSpPr/>
          <p:nvPr/>
        </p:nvSpPr>
        <p:spPr>
          <a:xfrm>
            <a:off x="2995089" y="2508199"/>
            <a:ext cx="262263" cy="24399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5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26" name="Image 2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80" y="5554923"/>
            <a:ext cx="334965" cy="534185"/>
          </a:xfrm>
          <a:prstGeom prst="rect">
            <a:avLst/>
          </a:prstGeom>
        </p:spPr>
      </p:pic>
      <p:pic>
        <p:nvPicPr>
          <p:cNvPr id="227" name="Image 2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82" y="5546443"/>
            <a:ext cx="334965" cy="534185"/>
          </a:xfrm>
          <a:prstGeom prst="rect">
            <a:avLst/>
          </a:prstGeom>
        </p:spPr>
      </p:pic>
      <p:pic>
        <p:nvPicPr>
          <p:cNvPr id="228" name="Image 2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23" y="5553273"/>
            <a:ext cx="334965" cy="534185"/>
          </a:xfrm>
          <a:prstGeom prst="rect">
            <a:avLst/>
          </a:prstGeom>
        </p:spPr>
      </p:pic>
      <p:pic>
        <p:nvPicPr>
          <p:cNvPr id="229" name="Image 2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43" y="5553273"/>
            <a:ext cx="334965" cy="534185"/>
          </a:xfrm>
          <a:prstGeom prst="rect">
            <a:avLst/>
          </a:prstGeom>
        </p:spPr>
      </p:pic>
      <p:pic>
        <p:nvPicPr>
          <p:cNvPr id="230" name="Image 2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54" y="5543646"/>
            <a:ext cx="334965" cy="534185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63" y="1501363"/>
            <a:ext cx="394406" cy="628978"/>
          </a:xfrm>
          <a:prstGeom prst="rect">
            <a:avLst/>
          </a:prstGeom>
        </p:spPr>
      </p:pic>
      <p:sp>
        <p:nvSpPr>
          <p:cNvPr id="120" name="ZoneTexte 119"/>
          <p:cNvSpPr txBox="1"/>
          <p:nvPr/>
        </p:nvSpPr>
        <p:spPr>
          <a:xfrm>
            <a:off x="7164802" y="1503419"/>
            <a:ext cx="1472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DRFIP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RECOUVREMENT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3102398" y="454022"/>
            <a:ext cx="0" cy="325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130535" y="454020"/>
            <a:ext cx="3691431" cy="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/>
          <p:cNvSpPr/>
          <p:nvPr/>
        </p:nvSpPr>
        <p:spPr>
          <a:xfrm>
            <a:off x="3479827" y="332025"/>
            <a:ext cx="262263" cy="24399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6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3742090" y="237428"/>
            <a:ext cx="5138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Retour à la DRFIP de l’état récapitulatif des créances signé par l’ordonnateur</a:t>
            </a:r>
            <a:endParaRPr lang="fr-FR" sz="1100" dirty="0"/>
          </a:p>
        </p:txBody>
      </p:sp>
      <p:cxnSp>
        <p:nvCxnSpPr>
          <p:cNvPr id="232" name="Connecteur droit avec flèche 231"/>
          <p:cNvCxnSpPr>
            <a:endCxn id="117" idx="0"/>
          </p:cNvCxnSpPr>
          <p:nvPr/>
        </p:nvCxnSpPr>
        <p:spPr>
          <a:xfrm flipH="1">
            <a:off x="6821965" y="471623"/>
            <a:ext cx="7900" cy="102974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/>
          <p:cNvSpPr/>
          <p:nvPr/>
        </p:nvSpPr>
        <p:spPr>
          <a:xfrm>
            <a:off x="7880187" y="2255398"/>
            <a:ext cx="262263" cy="24399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34" name="ZoneTexte 233"/>
          <p:cNvSpPr txBox="1"/>
          <p:nvPr/>
        </p:nvSpPr>
        <p:spPr>
          <a:xfrm>
            <a:off x="7845374" y="2246588"/>
            <a:ext cx="401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7</a:t>
            </a:r>
            <a:endParaRPr lang="fr-FR" sz="1100" dirty="0"/>
          </a:p>
        </p:txBody>
      </p:sp>
      <p:sp>
        <p:nvSpPr>
          <p:cNvPr id="145" name="Ellipse 144"/>
          <p:cNvSpPr/>
          <p:nvPr/>
        </p:nvSpPr>
        <p:spPr>
          <a:xfrm>
            <a:off x="8195597" y="3901132"/>
            <a:ext cx="262263" cy="24399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8174595" y="3906388"/>
            <a:ext cx="401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8</a:t>
            </a:r>
            <a:endParaRPr lang="fr-FR" sz="1100" dirty="0"/>
          </a:p>
        </p:txBody>
      </p:sp>
      <p:sp>
        <p:nvSpPr>
          <p:cNvPr id="148" name="ZoneTexte 147"/>
          <p:cNvSpPr txBox="1"/>
          <p:nvPr/>
        </p:nvSpPr>
        <p:spPr>
          <a:xfrm>
            <a:off x="8208521" y="2130342"/>
            <a:ext cx="884512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Validation pour impression</a:t>
            </a:r>
            <a:endParaRPr lang="fr-FR" sz="1050" dirty="0"/>
          </a:p>
        </p:txBody>
      </p:sp>
      <p:pic>
        <p:nvPicPr>
          <p:cNvPr id="122" name="Imag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17" y="4320393"/>
            <a:ext cx="526318" cy="420393"/>
          </a:xfrm>
          <a:prstGeom prst="rect">
            <a:avLst/>
          </a:prstGeom>
        </p:spPr>
      </p:pic>
      <p:cxnSp>
        <p:nvCxnSpPr>
          <p:cNvPr id="235" name="Connecteur droit avec flèche 234"/>
          <p:cNvCxnSpPr/>
          <p:nvPr/>
        </p:nvCxnSpPr>
        <p:spPr>
          <a:xfrm flipH="1">
            <a:off x="3939542" y="1992121"/>
            <a:ext cx="26374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ZoneTexte 141"/>
          <p:cNvSpPr txBox="1"/>
          <p:nvPr/>
        </p:nvSpPr>
        <p:spPr>
          <a:xfrm>
            <a:off x="5439888" y="1608103"/>
            <a:ext cx="105374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Visualisation CHORUS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2550668" y="1438216"/>
            <a:ext cx="131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Traitement du dossier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7019168" y="2023601"/>
            <a:ext cx="992149" cy="123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avec flèche 238"/>
          <p:cNvCxnSpPr/>
          <p:nvPr/>
        </p:nvCxnSpPr>
        <p:spPr>
          <a:xfrm>
            <a:off x="3939542" y="1196219"/>
            <a:ext cx="74024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66" y="250487"/>
            <a:ext cx="935286" cy="10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59131" y="3182217"/>
            <a:ext cx="702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fr-FR" sz="2800" b="1" dirty="0" smtClean="0"/>
              <a:t>La commande publique </a:t>
            </a:r>
          </a:p>
          <a:p>
            <a:pPr algn="ctr"/>
            <a:r>
              <a:rPr lang="fr-FR" sz="2800" b="1" dirty="0" smtClean="0"/>
              <a:t>(intervention DAAGE)</a:t>
            </a:r>
            <a:endParaRPr lang="fr-F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428497" y="3225834"/>
            <a:ext cx="777478" cy="565350"/>
            <a:chOff x="986" y="3113"/>
            <a:chExt cx="490" cy="386"/>
          </a:xfrm>
        </p:grpSpPr>
        <p:sp>
          <p:nvSpPr>
            <p:cNvPr id="5" name="AutoShape 4"/>
            <p:cNvSpPr>
              <a:spLocks noChangeAspect="1" noChangeArrowheads="1"/>
            </p:cNvSpPr>
            <p:nvPr/>
          </p:nvSpPr>
          <p:spPr bwMode="auto">
            <a:xfrm>
              <a:off x="986" y="3163"/>
              <a:ext cx="127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algn="ctr">
              <a:solidFill>
                <a:srgbClr val="333399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>
                  <a:solidFill>
                    <a:srgbClr val="0A2878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A2878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A2878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A2878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A2878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A2878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A2878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A2878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A2878"/>
                  </a:solidFill>
                  <a:latin typeface="Verdana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A2878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987" y="3113"/>
              <a:ext cx="489" cy="3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0 w 21600"/>
                <a:gd name="T19" fmla="*/ 3180 h 21600"/>
                <a:gd name="T20" fmla="*/ 18420 w 21600"/>
                <a:gd name="T21" fmla="*/ 1842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6085" y="15235"/>
                  </a:moveTo>
                  <a:cubicBezTo>
                    <a:pt x="7308" y="16535"/>
                    <a:pt x="9014" y="17273"/>
                    <a:pt x="10800" y="17273"/>
                  </a:cubicBezTo>
                  <a:cubicBezTo>
                    <a:pt x="14374" y="17273"/>
                    <a:pt x="17273" y="14374"/>
                    <a:pt x="17273" y="10800"/>
                  </a:cubicBezTo>
                  <a:cubicBezTo>
                    <a:pt x="17273" y="7225"/>
                    <a:pt x="14374" y="4327"/>
                    <a:pt x="10800" y="4327"/>
                  </a:cubicBezTo>
                  <a:cubicBezTo>
                    <a:pt x="7225" y="4327"/>
                    <a:pt x="4327" y="7225"/>
                    <a:pt x="4327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7821" y="21600"/>
                    <a:pt x="4975" y="20369"/>
                    <a:pt x="2934" y="18200"/>
                  </a:cubicBezTo>
                  <a:lnTo>
                    <a:pt x="967" y="20050"/>
                  </a:lnTo>
                  <a:lnTo>
                    <a:pt x="1176" y="13175"/>
                  </a:lnTo>
                  <a:lnTo>
                    <a:pt x="8052" y="13385"/>
                  </a:lnTo>
                  <a:lnTo>
                    <a:pt x="6085" y="15235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A2878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2" y="2910659"/>
            <a:ext cx="123283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02" y="3151138"/>
            <a:ext cx="620844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1407281" y="3900438"/>
            <a:ext cx="86348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FR" altLang="fr-FR" sz="1200" b="1" u="sng" dirty="0">
                <a:latin typeface="Times New Roman" pitchFamily="18" charset="0"/>
                <a:cs typeface="Times New Roman" pitchFamily="18" charset="0"/>
              </a:rPr>
              <a:t>Infocentre</a:t>
            </a:r>
          </a:p>
          <a:p>
            <a:pPr algn="ctr"/>
            <a:r>
              <a:rPr lang="fr-FR" altLang="fr-FR" sz="1200" b="1" u="sng" dirty="0">
                <a:latin typeface="Times New Roman" pitchFamily="18" charset="0"/>
                <a:cs typeface="Times New Roman" pitchFamily="18" charset="0"/>
              </a:rPr>
              <a:t>Chorus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29" y="4678389"/>
            <a:ext cx="620844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10"/>
          <p:cNvSpPr>
            <a:spLocks noChangeAspect="1" noChangeArrowheads="1"/>
          </p:cNvSpPr>
          <p:nvPr/>
        </p:nvSpPr>
        <p:spPr bwMode="auto">
          <a:xfrm>
            <a:off x="4983120" y="1437653"/>
            <a:ext cx="588169" cy="720725"/>
          </a:xfrm>
          <a:prstGeom prst="can">
            <a:avLst>
              <a:gd name="adj" fmla="val 33187"/>
            </a:avLst>
          </a:prstGeom>
          <a:solidFill>
            <a:srgbClr val="80197F">
              <a:alpha val="50195"/>
            </a:srgbClr>
          </a:solidFill>
          <a:ln w="28575">
            <a:solidFill>
              <a:srgbClr val="80197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23" y="2877796"/>
            <a:ext cx="77906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5946406" y="3500537"/>
            <a:ext cx="69471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FR" altLang="fr-FR" sz="1200" b="1" u="sng" dirty="0">
                <a:solidFill>
                  <a:srgbClr val="80197F"/>
                </a:solidFill>
                <a:latin typeface="Times New Roman" pitchFamily="18" charset="0"/>
                <a:cs typeface="Times New Roman" pitchFamily="18" charset="0"/>
              </a:rPr>
              <a:t>Univers</a:t>
            </a:r>
          </a:p>
          <a:p>
            <a:pPr algn="ctr"/>
            <a:r>
              <a:rPr lang="fr-FR" altLang="fr-FR" sz="1200" b="1" u="sng" dirty="0">
                <a:solidFill>
                  <a:srgbClr val="80197F"/>
                </a:solidFill>
                <a:latin typeface="Times New Roman" pitchFamily="18" charset="0"/>
                <a:cs typeface="Times New Roman" pitchFamily="18" charset="0"/>
              </a:rPr>
              <a:t>BO </a:t>
            </a:r>
            <a:r>
              <a:rPr lang="fr-FR" altLang="fr-FR" sz="1200" b="1" u="sng" dirty="0" smtClean="0">
                <a:solidFill>
                  <a:srgbClr val="80197F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endParaRPr lang="fr-FR" altLang="fr-FR" sz="1200" b="1" u="sng" dirty="0">
              <a:solidFill>
                <a:srgbClr val="8019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9"/>
          <p:cNvSpPr txBox="1">
            <a:spLocks noChangeArrowheads="1"/>
          </p:cNvSpPr>
          <p:nvPr/>
        </p:nvSpPr>
        <p:spPr bwMode="auto">
          <a:xfrm>
            <a:off x="1930073" y="5420253"/>
            <a:ext cx="1677368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FR" altLang="fr-FR" sz="1200" b="1" u="sng" dirty="0">
                <a:latin typeface="Times New Roman" pitchFamily="18" charset="0"/>
                <a:cs typeface="Times New Roman" pitchFamily="18" charset="0"/>
              </a:rPr>
              <a:t>PFE</a:t>
            </a:r>
          </a:p>
          <a:p>
            <a:pPr algn="ctr"/>
            <a:r>
              <a:rPr lang="fr-FR" altLang="fr-FR" sz="1200" i="1" dirty="0">
                <a:latin typeface="Times New Roman" pitchFamily="18" charset="0"/>
                <a:cs typeface="Times New Roman" pitchFamily="18" charset="0"/>
              </a:rPr>
              <a:t>Flux export des référentiels</a:t>
            </a:r>
          </a:p>
          <a:p>
            <a:pPr algn="ctr"/>
            <a:r>
              <a:rPr lang="fr-FR" altLang="fr-FR" sz="1200" i="1" dirty="0">
                <a:latin typeface="Times New Roman" pitchFamily="18" charset="0"/>
                <a:cs typeface="Times New Roman" pitchFamily="18" charset="0"/>
              </a:rPr>
              <a:t>Flux export des données métiers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2" y="3964384"/>
            <a:ext cx="884385" cy="373877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70" y="4265405"/>
            <a:ext cx="903099" cy="80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34" y="485875"/>
            <a:ext cx="469503" cy="701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12" y="1437652"/>
            <a:ext cx="469503" cy="701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28" y="4679984"/>
            <a:ext cx="620844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64" y="1430522"/>
            <a:ext cx="70683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Connecteur droit 28"/>
          <p:cNvCxnSpPr>
            <a:stCxn id="1027" idx="3"/>
          </p:cNvCxnSpPr>
          <p:nvPr/>
        </p:nvCxnSpPr>
        <p:spPr>
          <a:xfrm>
            <a:off x="2149446" y="3525788"/>
            <a:ext cx="15762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2304227" y="1771942"/>
            <a:ext cx="3235" cy="175384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cteur droit avec flèche 1024"/>
          <p:cNvCxnSpPr/>
          <p:nvPr/>
        </p:nvCxnSpPr>
        <p:spPr>
          <a:xfrm>
            <a:off x="763784" y="5053039"/>
            <a:ext cx="1936769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cteur droit avec flèche 1037"/>
          <p:cNvCxnSpPr>
            <a:endCxn id="1037" idx="1"/>
          </p:cNvCxnSpPr>
          <p:nvPr/>
        </p:nvCxnSpPr>
        <p:spPr>
          <a:xfrm flipV="1">
            <a:off x="2304227" y="1788491"/>
            <a:ext cx="1031784" cy="7143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4484949" y="1793253"/>
            <a:ext cx="498172" cy="4763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2" idx="3"/>
          </p:cNvCxnSpPr>
          <p:nvPr/>
        </p:nvCxnSpPr>
        <p:spPr>
          <a:xfrm>
            <a:off x="3231971" y="5067334"/>
            <a:ext cx="1750158" cy="1589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Connecteur droit 1042"/>
          <p:cNvCxnSpPr>
            <a:stCxn id="1031" idx="3"/>
          </p:cNvCxnSpPr>
          <p:nvPr/>
        </p:nvCxnSpPr>
        <p:spPr>
          <a:xfrm>
            <a:off x="5602973" y="5053039"/>
            <a:ext cx="69079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4667871" y="5446739"/>
            <a:ext cx="1249358" cy="64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FR" altLang="fr-FR" sz="1200" b="1" u="sng" dirty="0">
                <a:solidFill>
                  <a:srgbClr val="80197F"/>
                </a:solidFill>
                <a:latin typeface="Times New Roman" pitchFamily="18" charset="0"/>
                <a:cs typeface="Times New Roman" pitchFamily="18" charset="0"/>
              </a:rPr>
              <a:t>Base de données</a:t>
            </a:r>
          </a:p>
          <a:p>
            <a:pPr algn="ctr"/>
            <a:r>
              <a:rPr lang="fr-FR" altLang="fr-FR" sz="1200" b="1" u="sng" dirty="0" smtClean="0">
                <a:solidFill>
                  <a:srgbClr val="80197F"/>
                </a:solidFill>
                <a:latin typeface="Times New Roman" pitchFamily="18" charset="0"/>
                <a:cs typeface="Times New Roman" pitchFamily="18" charset="0"/>
              </a:rPr>
              <a:t>Partagée</a:t>
            </a:r>
          </a:p>
          <a:p>
            <a:pPr algn="ctr"/>
            <a:r>
              <a:rPr lang="fr-FR" altLang="fr-FR" sz="1200" b="1" u="sng" dirty="0" smtClean="0">
                <a:solidFill>
                  <a:srgbClr val="80197F"/>
                </a:solidFill>
                <a:latin typeface="Times New Roman" pitchFamily="18" charset="0"/>
                <a:cs typeface="Times New Roman" pitchFamily="18" charset="0"/>
              </a:rPr>
              <a:t>Académique</a:t>
            </a:r>
            <a:endParaRPr lang="fr-FR" altLang="fr-FR" sz="1200" b="1" u="sng" dirty="0">
              <a:solidFill>
                <a:srgbClr val="8019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7" name="Connecteur droit avec flèche 1046"/>
          <p:cNvCxnSpPr>
            <a:endCxn id="21" idx="2"/>
          </p:cNvCxnSpPr>
          <p:nvPr/>
        </p:nvCxnSpPr>
        <p:spPr>
          <a:xfrm flipV="1">
            <a:off x="6293765" y="3964383"/>
            <a:ext cx="1" cy="1088656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6261645" y="1988840"/>
            <a:ext cx="0" cy="91525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5570853" y="1988840"/>
            <a:ext cx="69079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42"/>
          <p:cNvSpPr txBox="1">
            <a:spLocks noChangeArrowheads="1"/>
          </p:cNvSpPr>
          <p:nvPr/>
        </p:nvSpPr>
        <p:spPr bwMode="auto">
          <a:xfrm>
            <a:off x="4650090" y="2190422"/>
            <a:ext cx="1249358" cy="64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FR" altLang="fr-FR" sz="1200" b="1" u="sng" dirty="0">
                <a:solidFill>
                  <a:srgbClr val="80197F"/>
                </a:solidFill>
                <a:latin typeface="Times New Roman" pitchFamily="18" charset="0"/>
                <a:cs typeface="Times New Roman" pitchFamily="18" charset="0"/>
              </a:rPr>
              <a:t>Base de données</a:t>
            </a:r>
          </a:p>
          <a:p>
            <a:pPr algn="ctr"/>
            <a:r>
              <a:rPr lang="fr-FR" altLang="fr-FR" sz="1200" b="1" u="sng" dirty="0">
                <a:solidFill>
                  <a:srgbClr val="80197F"/>
                </a:solidFill>
                <a:latin typeface="Times New Roman" pitchFamily="18" charset="0"/>
                <a:cs typeface="Times New Roman" pitchFamily="18" charset="0"/>
              </a:rPr>
              <a:t>Partagée</a:t>
            </a:r>
          </a:p>
          <a:p>
            <a:pPr algn="ctr"/>
            <a:r>
              <a:rPr lang="fr-FR" altLang="fr-FR" sz="1200" b="1" u="sng" dirty="0">
                <a:solidFill>
                  <a:srgbClr val="80197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altLang="fr-FR" sz="1200" b="1" u="sng" dirty="0" smtClean="0">
                <a:solidFill>
                  <a:srgbClr val="80197F"/>
                </a:solidFill>
                <a:latin typeface="Times New Roman" pitchFamily="18" charset="0"/>
                <a:cs typeface="Times New Roman" pitchFamily="18" charset="0"/>
              </a:rPr>
              <a:t>cadémique</a:t>
            </a:r>
            <a:endParaRPr lang="fr-FR" altLang="fr-FR" sz="1200" b="1" u="sng" dirty="0">
              <a:solidFill>
                <a:srgbClr val="8019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Documents"/>
          <p:cNvSpPr>
            <a:spLocks noChangeAspect="1" noEditPoints="1" noChangeArrowheads="1"/>
          </p:cNvSpPr>
          <p:nvPr/>
        </p:nvSpPr>
        <p:spPr bwMode="auto">
          <a:xfrm>
            <a:off x="7371269" y="4251748"/>
            <a:ext cx="584729" cy="720725"/>
          </a:xfrm>
          <a:custGeom>
            <a:avLst/>
            <a:gdLst>
              <a:gd name="T0" fmla="*/ 0 w 21600"/>
              <a:gd name="T1" fmla="*/ 93427 h 21600"/>
              <a:gd name="T2" fmla="*/ 86660 w 21600"/>
              <a:gd name="T3" fmla="*/ 0 h 21600"/>
              <a:gd name="T4" fmla="*/ 541074 w 21600"/>
              <a:gd name="T5" fmla="*/ 628232 h 21600"/>
              <a:gd name="T6" fmla="*/ 498619 w 21600"/>
              <a:gd name="T7" fmla="*/ 674478 h 21600"/>
              <a:gd name="T8" fmla="*/ 456189 w 21600"/>
              <a:gd name="T9" fmla="*/ 721659 h 21600"/>
              <a:gd name="T10" fmla="*/ 498619 w 21600"/>
              <a:gd name="T11" fmla="*/ 47648 h 21600"/>
              <a:gd name="T12" fmla="*/ 456189 w 21600"/>
              <a:gd name="T13" fmla="*/ 93427 h 21600"/>
              <a:gd name="T14" fmla="*/ 41106 w 21600"/>
              <a:gd name="T15" fmla="*/ 47648 h 21600"/>
              <a:gd name="T16" fmla="*/ 539750 w 21600"/>
              <a:gd name="T17" fmla="*/ 0 h 21600"/>
              <a:gd name="T18" fmla="*/ 269875 w 21600"/>
              <a:gd name="T19" fmla="*/ 0 h 21600"/>
              <a:gd name="T20" fmla="*/ 0 w 21600"/>
              <a:gd name="T21" fmla="*/ 360363 h 21600"/>
              <a:gd name="T22" fmla="*/ 539750 w 21600"/>
              <a:gd name="T23" fmla="*/ 360363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80197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 sz="1000" b="1" dirty="0">
              <a:solidFill>
                <a:srgbClr val="80197F"/>
              </a:solidFill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6981226" y="4665573"/>
            <a:ext cx="390043" cy="6467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7995339" y="4665573"/>
            <a:ext cx="659027" cy="6467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mputr2"/>
          <p:cNvSpPr>
            <a:spLocks noChangeAspect="1" noEditPoints="1" noChangeArrowheads="1"/>
          </p:cNvSpPr>
          <p:nvPr/>
        </p:nvSpPr>
        <p:spPr bwMode="auto">
          <a:xfrm>
            <a:off x="7508851" y="2184954"/>
            <a:ext cx="779066" cy="719137"/>
          </a:xfrm>
          <a:custGeom>
            <a:avLst/>
            <a:gdLst>
              <a:gd name="T0" fmla="*/ 398564913 w 21600"/>
              <a:gd name="T1" fmla="*/ 0 h 21600"/>
              <a:gd name="T2" fmla="*/ 398564913 w 21600"/>
              <a:gd name="T3" fmla="*/ 797126587 h 21600"/>
              <a:gd name="T4" fmla="*/ 639401612 w 21600"/>
              <a:gd name="T5" fmla="*/ 0 h 21600"/>
              <a:gd name="T6" fmla="*/ 157728281 w 21600"/>
              <a:gd name="T7" fmla="*/ 0 h 21600"/>
              <a:gd name="T8" fmla="*/ 157728281 w 21600"/>
              <a:gd name="T9" fmla="*/ 429230214 h 21600"/>
              <a:gd name="T10" fmla="*/ 639401612 w 21600"/>
              <a:gd name="T11" fmla="*/ 429230214 h 21600"/>
              <a:gd name="T12" fmla="*/ 157728281 w 21600"/>
              <a:gd name="T13" fmla="*/ 214633352 h 21600"/>
              <a:gd name="T14" fmla="*/ 639401612 w 21600"/>
              <a:gd name="T15" fmla="*/ 214633352 h 21600"/>
              <a:gd name="T16" fmla="*/ 694832216 w 21600"/>
              <a:gd name="T17" fmla="*/ 582529791 h 21600"/>
              <a:gd name="T18" fmla="*/ 102297909 w 21600"/>
              <a:gd name="T19" fmla="*/ 582529791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80197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76" name="Connecteur droit 75"/>
          <p:cNvCxnSpPr>
            <a:stCxn id="1032" idx="3"/>
          </p:cNvCxnSpPr>
          <p:nvPr/>
        </p:nvCxnSpPr>
        <p:spPr>
          <a:xfrm>
            <a:off x="6661288" y="3237365"/>
            <a:ext cx="319938" cy="190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6981225" y="3237363"/>
            <a:ext cx="0" cy="142820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endCxn id="9" idx="2"/>
          </p:cNvCxnSpPr>
          <p:nvPr/>
        </p:nvCxnSpPr>
        <p:spPr>
          <a:xfrm flipV="1">
            <a:off x="763784" y="4338261"/>
            <a:ext cx="1" cy="71477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5421053" y="836712"/>
            <a:ext cx="1" cy="593808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5421053" y="836712"/>
            <a:ext cx="2260800" cy="0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5580963" y="1798015"/>
            <a:ext cx="231742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>
            <a:off x="7898385" y="1798015"/>
            <a:ext cx="1732" cy="398748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8324851" y="2253068"/>
            <a:ext cx="103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Tableau de bord</a:t>
            </a:r>
            <a:endParaRPr lang="fr-FR" sz="1400" b="1" dirty="0"/>
          </a:p>
        </p:txBody>
      </p:sp>
      <p:sp>
        <p:nvSpPr>
          <p:cNvPr id="108" name="ZoneTexte 107"/>
          <p:cNvSpPr txBox="1"/>
          <p:nvPr/>
        </p:nvSpPr>
        <p:spPr>
          <a:xfrm>
            <a:off x="7371269" y="1171482"/>
            <a:ext cx="1034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Pôle budgétaire</a:t>
            </a:r>
            <a:endParaRPr lang="fr-FR" sz="1050" b="1" dirty="0"/>
          </a:p>
        </p:txBody>
      </p:sp>
      <p:sp>
        <p:nvSpPr>
          <p:cNvPr id="110" name="Text Box 42"/>
          <p:cNvSpPr txBox="1">
            <a:spLocks noChangeArrowheads="1"/>
          </p:cNvSpPr>
          <p:nvPr/>
        </p:nvSpPr>
        <p:spPr bwMode="auto">
          <a:xfrm>
            <a:off x="7180019" y="5053039"/>
            <a:ext cx="967229" cy="2791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FR" altLang="fr-FR" sz="1200" b="1" dirty="0" smtClean="0">
                <a:solidFill>
                  <a:srgbClr val="80197F"/>
                </a:solidFill>
                <a:latin typeface="Times New Roman" pitchFamily="18" charset="0"/>
                <a:cs typeface="Times New Roman" pitchFamily="18" charset="0"/>
              </a:rPr>
              <a:t>Restitutions</a:t>
            </a:r>
            <a:endParaRPr lang="fr-FR" altLang="fr-FR" sz="1200" b="1" dirty="0">
              <a:solidFill>
                <a:srgbClr val="8019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8533695" y="5083224"/>
            <a:ext cx="1034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Services académiques</a:t>
            </a:r>
            <a:endParaRPr lang="fr-FR" sz="1050" b="1" dirty="0"/>
          </a:p>
        </p:txBody>
      </p:sp>
      <p:sp>
        <p:nvSpPr>
          <p:cNvPr id="112" name="ZoneTexte 111"/>
          <p:cNvSpPr txBox="1"/>
          <p:nvPr/>
        </p:nvSpPr>
        <p:spPr>
          <a:xfrm>
            <a:off x="3053637" y="2187613"/>
            <a:ext cx="1034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Plateforme Chorus</a:t>
            </a:r>
            <a:endParaRPr lang="fr-FR" sz="1050" b="1" dirty="0"/>
          </a:p>
        </p:txBody>
      </p:sp>
      <p:sp>
        <p:nvSpPr>
          <p:cNvPr id="113" name="Rectangle 65"/>
          <p:cNvSpPr>
            <a:spLocks noChangeArrowheads="1"/>
          </p:cNvSpPr>
          <p:nvPr/>
        </p:nvSpPr>
        <p:spPr bwMode="auto">
          <a:xfrm>
            <a:off x="1891180" y="269976"/>
            <a:ext cx="371179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A2878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2878"/>
                </a:solidFill>
                <a:latin typeface="Verdana" pitchFamily="34" charset="0"/>
              </a:defRPr>
            </a:lvl9pPr>
          </a:lstStyle>
          <a:p>
            <a:r>
              <a:rPr lang="fr-FR" altLang="fr-FR" sz="1800" b="1" i="1" dirty="0">
                <a:solidFill>
                  <a:srgbClr val="00B050"/>
                </a:solidFill>
              </a:rPr>
              <a:t>Schéma </a:t>
            </a:r>
            <a:r>
              <a:rPr lang="fr-FR" altLang="fr-FR" sz="1800" b="1" i="1" dirty="0" smtClean="0">
                <a:solidFill>
                  <a:srgbClr val="00B050"/>
                </a:solidFill>
              </a:rPr>
              <a:t>général « infocentre »</a:t>
            </a:r>
            <a:endParaRPr lang="fr-FR" altLang="fr-FR" sz="1800" b="1" i="1" dirty="0">
              <a:solidFill>
                <a:srgbClr val="00B050"/>
              </a:solidFill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5" y="267784"/>
            <a:ext cx="1198772" cy="1389322"/>
          </a:xfrm>
          <a:prstGeom prst="rect">
            <a:avLst/>
          </a:prstGeom>
        </p:spPr>
      </p:pic>
      <p:sp>
        <p:nvSpPr>
          <p:cNvPr id="72" name="ZoneTexte 71"/>
          <p:cNvSpPr txBox="1"/>
          <p:nvPr/>
        </p:nvSpPr>
        <p:spPr>
          <a:xfrm>
            <a:off x="5630712" y="621268"/>
            <a:ext cx="2078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Notifications AE/CP</a:t>
            </a:r>
            <a:endParaRPr lang="fr-FR" sz="1100" dirty="0"/>
          </a:p>
        </p:txBody>
      </p:sp>
      <p:sp>
        <p:nvSpPr>
          <p:cNvPr id="122" name="ZoneTexte 121"/>
          <p:cNvSpPr txBox="1"/>
          <p:nvPr/>
        </p:nvSpPr>
        <p:spPr>
          <a:xfrm>
            <a:off x="1670514" y="1526258"/>
            <a:ext cx="2078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Consommations AE/CP</a:t>
            </a:r>
            <a:endParaRPr lang="fr-FR" sz="1100" dirty="0"/>
          </a:p>
        </p:txBody>
      </p:sp>
      <p:sp>
        <p:nvSpPr>
          <p:cNvPr id="52" name="Rectangle 51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29" y="212303"/>
            <a:ext cx="931477" cy="10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2" y="260648"/>
            <a:ext cx="1180506" cy="13681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3231" y="544614"/>
            <a:ext cx="795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Trajectoire ministérielle du CIC – Feuille de route ministérielle</a:t>
            </a:r>
            <a:endParaRPr lang="fr-FR" sz="2000" b="1" dirty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252207927"/>
              </p:ext>
            </p:extLst>
          </p:nvPr>
        </p:nvGraphicFramePr>
        <p:xfrm>
          <a:off x="194472" y="1773068"/>
          <a:ext cx="4824536" cy="369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16496" y="508518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102 actions sont à réaliser sur l’année 2013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673080" y="2276872"/>
            <a:ext cx="3678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Une nouvelle version du PAM sera élaborée pour la période [septembre 2014- &gt; 2016]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38111" y="3977188"/>
            <a:ext cx="3348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est proposé de </a:t>
            </a:r>
            <a:r>
              <a:rPr lang="fr-FR" u="sng" dirty="0" smtClean="0"/>
              <a:t>maintenir</a:t>
            </a:r>
            <a:r>
              <a:rPr lang="fr-FR" dirty="0" smtClean="0"/>
              <a:t> le contenu des feuilles de route tout en précisant les priorités à cible de septembre 2014 :</a:t>
            </a:r>
          </a:p>
          <a:p>
            <a:pPr algn="ctr"/>
            <a:r>
              <a:rPr lang="fr-FR" dirty="0" smtClean="0"/>
              <a:t> </a:t>
            </a:r>
            <a:r>
              <a:rPr lang="fr-FR" b="1" u="sng" dirty="0" smtClean="0">
                <a:solidFill>
                  <a:srgbClr val="C00000"/>
                </a:solidFill>
              </a:rPr>
              <a:t>le socle CIC</a:t>
            </a:r>
            <a:endParaRPr lang="fr-FR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59" y="2347009"/>
            <a:ext cx="3261320" cy="21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214618"/>
            <a:ext cx="1180506" cy="13681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3210" y="698639"/>
            <a:ext cx="795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Trajectoire ministérielle du CIC – Feuille de route ministérielle</a:t>
            </a:r>
            <a:endParaRPr lang="fr-FR" sz="2000" b="1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280916351"/>
              </p:ext>
            </p:extLst>
          </p:nvPr>
        </p:nvGraphicFramePr>
        <p:xfrm>
          <a:off x="2144688" y="1779157"/>
          <a:ext cx="732463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291710" y="2033023"/>
            <a:ext cx="39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681753" y="2681095"/>
            <a:ext cx="39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75242" y="3315328"/>
            <a:ext cx="39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927775" y="3955464"/>
            <a:ext cx="39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902057" y="4569847"/>
            <a:ext cx="39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674384" y="5208362"/>
            <a:ext cx="39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88704" y="5884005"/>
            <a:ext cx="3900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3" y="2865761"/>
            <a:ext cx="1782463" cy="226421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9042" y="3699560"/>
            <a:ext cx="1535123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Le socle CIC</a:t>
            </a:r>
            <a:endParaRPr lang="fr-F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77053" y="458053"/>
            <a:ext cx="608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Renforcer l’« effet de réseau » CIC</a:t>
            </a:r>
            <a:endParaRPr lang="fr-FR" sz="28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03" y="264630"/>
            <a:ext cx="1177070" cy="13641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59" y="1751043"/>
            <a:ext cx="7441821" cy="399437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031009" y="1427878"/>
            <a:ext cx="274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richesse des partages d’expérience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4407" y="1567420"/>
            <a:ext cx="218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richesse des partages d’outils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76528" y="4797153"/>
            <a:ext cx="241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Du formel et </a:t>
            </a:r>
            <a:r>
              <a:rPr lang="fr-FR" b="1" u="sng" dirty="0" smtClean="0"/>
              <a:t>beaucoup d’informel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567769" y="4560475"/>
            <a:ext cx="2418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Refonte du site CIC avant 2014 – avec lieux d’échanges thématiques entre référents techniques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16896" y="3617219"/>
            <a:ext cx="144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ACADEMIES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6754" y="6093296"/>
            <a:ext cx="947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Mise en place de 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</a:rPr>
              <a:t>l’outil G2P 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(gestion de projet) - expérimentation avec une sélection d’académies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1" y="332656"/>
            <a:ext cx="1180506" cy="13681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81591" y="2924945"/>
            <a:ext cx="702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fr-FR" sz="2800" b="1" dirty="0"/>
              <a:t>Le dispositif de contrôle interne dans l’académie pour l’année scolaire 2013-2014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88640"/>
            <a:ext cx="4725525" cy="64807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30" y="4721155"/>
            <a:ext cx="457338" cy="53003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27" y="4697890"/>
            <a:ext cx="457338" cy="53003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067290" y="4509119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Un plan d’action académique </a:t>
            </a:r>
          </a:p>
          <a:p>
            <a:pPr algn="ctr"/>
            <a:r>
              <a:rPr lang="fr-FR" sz="1400" b="1" dirty="0" smtClean="0"/>
              <a:t>+ OF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102831" y="3861048"/>
            <a:ext cx="115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Un </a:t>
            </a:r>
            <a:r>
              <a:rPr lang="fr-FR" sz="1400" b="1" dirty="0" err="1" smtClean="0"/>
              <a:t>reporting</a:t>
            </a:r>
            <a:r>
              <a:rPr lang="fr-FR" sz="1400" b="1" dirty="0" smtClean="0"/>
              <a:t> CIC</a:t>
            </a:r>
            <a:endParaRPr lang="fr-FR" sz="1400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4" y="332656"/>
            <a:ext cx="1180506" cy="136815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110764" y="2788199"/>
            <a:ext cx="1163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outils création amélioration</a:t>
            </a:r>
            <a:endParaRPr lang="fr-FR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177221" y="1916832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Echanges internes et externes </a:t>
            </a:r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129579" y="2906940"/>
            <a:ext cx="4254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Le déploiement du CIC dans l’académie de CAEN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Connecteur droit 131"/>
          <p:cNvCxnSpPr/>
          <p:nvPr/>
        </p:nvCxnSpPr>
        <p:spPr>
          <a:xfrm>
            <a:off x="6905393" y="2757743"/>
            <a:ext cx="0" cy="152996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195618054"/>
              </p:ext>
            </p:extLst>
          </p:nvPr>
        </p:nvGraphicFramePr>
        <p:xfrm>
          <a:off x="584515" y="548680"/>
          <a:ext cx="8814979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63" y="214618"/>
            <a:ext cx="1180506" cy="13681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6428" y="332656"/>
            <a:ext cx="66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Calendrier académique CIC 2013/2014 - cible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06478" y="404665"/>
            <a:ext cx="553998" cy="244862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1200" b="1" dirty="0" smtClean="0"/>
              <a:t>Acteurs de conception et de pilotage ministériel du CIC</a:t>
            </a:r>
            <a:endParaRPr lang="fr-FR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93503" y="4035270"/>
            <a:ext cx="553998" cy="2448272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1200" b="1" dirty="0" smtClean="0"/>
              <a:t>Acteurs de la mise en œuvre du CIC et de pilotage au sein des services</a:t>
            </a:r>
            <a:endParaRPr lang="fr-FR" sz="12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61" y="4046196"/>
            <a:ext cx="554618" cy="38396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325932" y="4439135"/>
            <a:ext cx="1537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Comité pilotage CIC académique – plan d’action académique</a:t>
            </a:r>
            <a:endParaRPr lang="fr-FR" sz="900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25" y="5563088"/>
            <a:ext cx="452854" cy="2954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087610" y="5474154"/>
            <a:ext cx="1018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Récupération des plans d’actions des services</a:t>
            </a:r>
            <a:endParaRPr lang="fr-FR" sz="9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291297" y="4430163"/>
            <a:ext cx="1455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Comité pilotage CIC académique – Point sur le plan d’action académique</a:t>
            </a:r>
            <a:endParaRPr lang="fr-FR" sz="9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632469" y="4383763"/>
            <a:ext cx="179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Comité pilotage CIC académique – plan d’action académique actualisé</a:t>
            </a:r>
            <a:endParaRPr lang="fr-FR" sz="9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661558" y="2196428"/>
            <a:ext cx="12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Comité pilotage CIC ministériel</a:t>
            </a:r>
            <a:endParaRPr lang="fr-FR" sz="9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7734178" y="5438806"/>
            <a:ext cx="160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Actualisation des plans d’actions de services – intègre la  feuille de route ministérielle</a:t>
            </a:r>
            <a:endParaRPr lang="fr-FR" sz="900" dirty="0"/>
          </a:p>
        </p:txBody>
      </p:sp>
      <p:pic>
        <p:nvPicPr>
          <p:cNvPr id="1025" name="Image 10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42" y="1331316"/>
            <a:ext cx="634193" cy="631736"/>
          </a:xfrm>
          <a:prstGeom prst="rect">
            <a:avLst/>
          </a:prstGeom>
        </p:spPr>
      </p:pic>
      <p:cxnSp>
        <p:nvCxnSpPr>
          <p:cNvPr id="36" name="Connecteur droit 35"/>
          <p:cNvCxnSpPr/>
          <p:nvPr/>
        </p:nvCxnSpPr>
        <p:spPr>
          <a:xfrm flipV="1">
            <a:off x="3366034" y="2276872"/>
            <a:ext cx="0" cy="626678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3354253" y="3932582"/>
            <a:ext cx="1" cy="1326825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503089" y="1958537"/>
            <a:ext cx="1951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Lancement de l’enquête annuelle CIC</a:t>
            </a:r>
            <a:endParaRPr lang="fr-FR" sz="800" dirty="0"/>
          </a:p>
        </p:txBody>
      </p:sp>
      <p:sp>
        <p:nvSpPr>
          <p:cNvPr id="50" name="Rectangle 49"/>
          <p:cNvSpPr/>
          <p:nvPr/>
        </p:nvSpPr>
        <p:spPr>
          <a:xfrm>
            <a:off x="2010969" y="6322783"/>
            <a:ext cx="5307140" cy="344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Suivi du plan d’action académique  2013/2014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54253" y="5267053"/>
            <a:ext cx="1131714" cy="34350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Préparation retour enquête</a:t>
            </a:r>
            <a:endParaRPr lang="fr-FR" sz="900" b="1" dirty="0">
              <a:solidFill>
                <a:schemeClr val="tx1"/>
              </a:solidFill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30" y="5702885"/>
            <a:ext cx="452854" cy="29540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25" y="5315157"/>
            <a:ext cx="452854" cy="295400"/>
          </a:xfrm>
          <a:prstGeom prst="rect">
            <a:avLst/>
          </a:prstGeom>
        </p:spPr>
      </p:pic>
      <p:cxnSp>
        <p:nvCxnSpPr>
          <p:cNvPr id="59" name="Connecteur droit 58"/>
          <p:cNvCxnSpPr/>
          <p:nvPr/>
        </p:nvCxnSpPr>
        <p:spPr>
          <a:xfrm>
            <a:off x="4651591" y="4004304"/>
            <a:ext cx="4945" cy="12660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Image 10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18" y="5912513"/>
            <a:ext cx="418420" cy="386234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5108711" y="2371643"/>
            <a:ext cx="1248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COPIL CIC / CIB</a:t>
            </a:r>
            <a:endParaRPr lang="fr-FR" sz="900" b="1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4656536" y="5649652"/>
            <a:ext cx="0" cy="584853"/>
          </a:xfrm>
          <a:prstGeom prst="line">
            <a:avLst/>
          </a:prstGeom>
          <a:ln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4632739" y="5780381"/>
            <a:ext cx="12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Référentiels complétés</a:t>
            </a:r>
            <a:endParaRPr lang="fr-FR" sz="900" dirty="0"/>
          </a:p>
        </p:txBody>
      </p:sp>
      <p:pic>
        <p:nvPicPr>
          <p:cNvPr id="1051" name="Image 10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90" y="4287711"/>
            <a:ext cx="667944" cy="616564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5280200" y="4936241"/>
            <a:ext cx="12481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Réflexion sur les éventuelles nouvelles actions à mener</a:t>
            </a:r>
            <a:endParaRPr lang="fr-FR" sz="900" dirty="0"/>
          </a:p>
        </p:txBody>
      </p:sp>
      <p:cxnSp>
        <p:nvCxnSpPr>
          <p:cNvPr id="97" name="Connecteur droit 96"/>
          <p:cNvCxnSpPr/>
          <p:nvPr/>
        </p:nvCxnSpPr>
        <p:spPr>
          <a:xfrm>
            <a:off x="4632740" y="2220271"/>
            <a:ext cx="4945" cy="75339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23" y="1901028"/>
            <a:ext cx="452854" cy="295400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7449277" y="6318765"/>
            <a:ext cx="1916356" cy="344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Suivi du plan d’action académique 2014/2015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094782" y="1399503"/>
            <a:ext cx="1131714" cy="19613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chemeClr val="tx1"/>
              </a:solidFill>
            </a:endParaRP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81" y="1371858"/>
            <a:ext cx="452854" cy="295400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608126" y="1963052"/>
            <a:ext cx="991244" cy="19613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5082880" y="1694039"/>
            <a:ext cx="1642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Restitution de l’enquête</a:t>
            </a:r>
            <a:endParaRPr lang="fr-FR" sz="900" b="1" dirty="0"/>
          </a:p>
        </p:txBody>
      </p:sp>
      <p:sp>
        <p:nvSpPr>
          <p:cNvPr id="104" name="ZoneTexte 103"/>
          <p:cNvSpPr txBox="1"/>
          <p:nvPr/>
        </p:nvSpPr>
        <p:spPr>
          <a:xfrm>
            <a:off x="6690249" y="1224682"/>
            <a:ext cx="942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Signature du PAM ou de sa mise à jour</a:t>
            </a:r>
            <a:endParaRPr lang="fr-FR" sz="900" b="1" dirty="0"/>
          </a:p>
        </p:txBody>
      </p:sp>
      <p:pic>
        <p:nvPicPr>
          <p:cNvPr id="106" name="Image 10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55" y="4344468"/>
            <a:ext cx="452854" cy="295400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6178323" y="5474153"/>
            <a:ext cx="1454144" cy="19613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chemeClr val="tx1"/>
              </a:solidFill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>
            <a:off x="2010970" y="4876067"/>
            <a:ext cx="0" cy="562738"/>
          </a:xfrm>
          <a:prstGeom prst="line">
            <a:avLst/>
          </a:prstGeom>
          <a:ln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8302190" y="4876067"/>
            <a:ext cx="0" cy="511556"/>
          </a:xfrm>
          <a:prstGeom prst="line">
            <a:avLst/>
          </a:prstGeom>
          <a:ln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5609022" y="1497755"/>
            <a:ext cx="6017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>
            <a:off x="6940282" y="5569682"/>
            <a:ext cx="6017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>
            <a:off x="4910989" y="2061121"/>
            <a:ext cx="6017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Image 1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0" y="4035270"/>
            <a:ext cx="554618" cy="383966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98" y="2565760"/>
            <a:ext cx="554618" cy="383966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14" y="4017294"/>
            <a:ext cx="554618" cy="383966"/>
          </a:xfrm>
          <a:prstGeom prst="rect">
            <a:avLst/>
          </a:prstGeom>
        </p:spPr>
      </p:pic>
      <p:pic>
        <p:nvPicPr>
          <p:cNvPr id="123" name="Image 1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51" y="2526177"/>
            <a:ext cx="554618" cy="383966"/>
          </a:xfrm>
          <a:prstGeom prst="rect">
            <a:avLst/>
          </a:prstGeom>
        </p:spPr>
      </p:pic>
      <p:cxnSp>
        <p:nvCxnSpPr>
          <p:cNvPr id="124" name="Connecteur droit avec flèche 123"/>
          <p:cNvCxnSpPr/>
          <p:nvPr/>
        </p:nvCxnSpPr>
        <p:spPr>
          <a:xfrm>
            <a:off x="4153439" y="5213676"/>
            <a:ext cx="27629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024404" y="5613675"/>
            <a:ext cx="652232" cy="178423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chemeClr val="tx1"/>
              </a:solidFill>
            </a:endParaRPr>
          </a:p>
        </p:txBody>
      </p:sp>
      <p:cxnSp>
        <p:nvCxnSpPr>
          <p:cNvPr id="128" name="Connecteur droit avec flèche 127"/>
          <p:cNvCxnSpPr/>
          <p:nvPr/>
        </p:nvCxnSpPr>
        <p:spPr>
          <a:xfrm>
            <a:off x="1049635" y="5710788"/>
            <a:ext cx="6017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Image 1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52" y="5918226"/>
            <a:ext cx="418420" cy="386234"/>
          </a:xfrm>
          <a:prstGeom prst="rect">
            <a:avLst/>
          </a:prstGeom>
        </p:spPr>
      </p:pic>
      <p:sp>
        <p:nvSpPr>
          <p:cNvPr id="130" name="ZoneTexte 129"/>
          <p:cNvSpPr txBox="1"/>
          <p:nvPr/>
        </p:nvSpPr>
        <p:spPr>
          <a:xfrm>
            <a:off x="5971336" y="5998463"/>
            <a:ext cx="1248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Reporting</a:t>
            </a:r>
            <a:endParaRPr lang="fr-FR" sz="900" dirty="0"/>
          </a:p>
        </p:txBody>
      </p:sp>
      <p:sp>
        <p:nvSpPr>
          <p:cNvPr id="131" name="ZoneTexte 130"/>
          <p:cNvSpPr txBox="1"/>
          <p:nvPr/>
        </p:nvSpPr>
        <p:spPr>
          <a:xfrm>
            <a:off x="6524207" y="4637318"/>
            <a:ext cx="101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Feuille de route CIC</a:t>
            </a:r>
            <a:endParaRPr lang="fr-FR" sz="900" dirty="0"/>
          </a:p>
        </p:txBody>
      </p:sp>
      <p:pic>
        <p:nvPicPr>
          <p:cNvPr id="134" name="Image 1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8" y="5932530"/>
            <a:ext cx="418420" cy="386234"/>
          </a:xfrm>
          <a:prstGeom prst="rect">
            <a:avLst/>
          </a:prstGeom>
        </p:spPr>
      </p:pic>
      <p:sp>
        <p:nvSpPr>
          <p:cNvPr id="135" name="ZoneTexte 134"/>
          <p:cNvSpPr txBox="1"/>
          <p:nvPr/>
        </p:nvSpPr>
        <p:spPr>
          <a:xfrm>
            <a:off x="3181598" y="5995927"/>
            <a:ext cx="1248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Reporting</a:t>
            </a:r>
            <a:endParaRPr lang="fr-FR" sz="900" dirty="0"/>
          </a:p>
        </p:txBody>
      </p:sp>
      <p:sp>
        <p:nvSpPr>
          <p:cNvPr id="58" name="Rectangle 57"/>
          <p:cNvSpPr/>
          <p:nvPr/>
        </p:nvSpPr>
        <p:spPr>
          <a:xfrm>
            <a:off x="194472" y="188640"/>
            <a:ext cx="9517057" cy="64807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5875"/>
      </a:spPr>
      <a:bodyPr rtlCol="0" anchor="ctr"/>
      <a:lstStyle>
        <a:defPPr algn="ctr">
          <a:defRPr sz="9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1448</Words>
  <Application>Microsoft Office PowerPoint</Application>
  <PresentationFormat>Format A4 (210 x 297 mm)</PresentationFormat>
  <Paragraphs>316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RIVIERE</dc:creator>
  <cp:lastModifiedBy>NICOLAS RIVIERE</cp:lastModifiedBy>
  <cp:revision>152</cp:revision>
  <cp:lastPrinted>2013-12-02T12:50:14Z</cp:lastPrinted>
  <dcterms:created xsi:type="dcterms:W3CDTF">2013-11-22T08:07:58Z</dcterms:created>
  <dcterms:modified xsi:type="dcterms:W3CDTF">2013-12-02T12:53:02Z</dcterms:modified>
</cp:coreProperties>
</file>