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3" r:id="rId3"/>
    <p:sldId id="274" r:id="rId4"/>
    <p:sldId id="275" r:id="rId5"/>
    <p:sldId id="277" r:id="rId6"/>
    <p:sldId id="279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EA72F-D1D5-43C9-B7B9-8A6F392D42E5}" type="datetimeFigureOut">
              <a:rPr lang="fr-FR" smtClean="0"/>
              <a:t>20/05/2014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6E1A1-3B76-4DB1-834C-10C48167F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73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5955A-85F3-4D13-B1F3-0D4ECB0FC6DF}" type="datetimeFigureOut">
              <a:rPr lang="fr-FR" smtClean="0"/>
              <a:t>20/05/2014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A792D-8CB8-486A-B6AA-099B1A5CD7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37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5209E-496F-4BE2-B5FB-086A5A9BA4CA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6" y="4602164"/>
            <a:ext cx="5597525" cy="4738686"/>
          </a:xfrm>
        </p:spPr>
        <p:txBody>
          <a:bodyPr/>
          <a:lstStyle/>
          <a:p>
            <a:endParaRPr lang="fr-FR" altLang="fr-FR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0ED8-F864-4C2D-A54C-486325617245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48100" y="9428164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66" tIns="44883" rIns="89766" bIns="44883" anchor="b"/>
          <a:lstStyle>
            <a:lvl1pPr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236400" indent="-367871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0753963" indent="-498554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9AEF2E2-96CA-4D72-9DBE-EE82A2F50883}" type="slidenum">
              <a:rPr lang="fr-FR" altLang="fr-FR" sz="1200" b="0">
                <a:latin typeface="Calibri" pitchFamily="34" charset="0"/>
                <a:cs typeface="Arial" charset="0"/>
              </a:rPr>
              <a:pPr algn="r"/>
              <a:t>2</a:t>
            </a:fld>
            <a:endParaRPr lang="fr-FR" altLang="fr-FR" sz="1200" b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0ED8-F864-4C2D-A54C-486325617245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48100" y="9428164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66" tIns="44883" rIns="89766" bIns="44883" anchor="b"/>
          <a:lstStyle>
            <a:lvl1pPr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236400" indent="-367871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0753963" indent="-498554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9AEF2E2-96CA-4D72-9DBE-EE82A2F50883}" type="slidenum">
              <a:rPr lang="fr-FR" altLang="fr-FR" sz="1200" b="0">
                <a:latin typeface="Calibri" pitchFamily="34" charset="0"/>
                <a:cs typeface="Arial" charset="0"/>
              </a:rPr>
              <a:pPr algn="r"/>
              <a:t>3</a:t>
            </a:fld>
            <a:endParaRPr lang="fr-FR" altLang="fr-FR" sz="1200" b="0">
              <a:latin typeface="Calibri" pitchFamily="34" charset="0"/>
              <a:cs typeface="Arial" charset="0"/>
            </a:endParaRPr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0ED8-F864-4C2D-A54C-486325617245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48100" y="9428164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66" tIns="44883" rIns="89766" bIns="44883" anchor="b"/>
          <a:lstStyle>
            <a:lvl1pPr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236400" indent="-367871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0753963" indent="-498554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9AEF2E2-96CA-4D72-9DBE-EE82A2F50883}" type="slidenum">
              <a:rPr lang="fr-FR" altLang="fr-FR" sz="1200" b="0">
                <a:latin typeface="Calibri" pitchFamily="34" charset="0"/>
                <a:cs typeface="Arial" charset="0"/>
              </a:rPr>
              <a:pPr algn="r"/>
              <a:t>4</a:t>
            </a:fld>
            <a:endParaRPr lang="fr-FR" altLang="fr-FR" sz="1200" b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0ED8-F864-4C2D-A54C-486325617245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48100" y="9428164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66" tIns="44883" rIns="89766" bIns="44883" anchor="b"/>
          <a:lstStyle>
            <a:lvl1pPr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236400" indent="-367871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0753963" indent="-498554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9AEF2E2-96CA-4D72-9DBE-EE82A2F50883}" type="slidenum">
              <a:rPr lang="fr-FR" altLang="fr-FR" sz="1200" b="0">
                <a:latin typeface="Calibri" pitchFamily="34" charset="0"/>
                <a:cs typeface="Arial" charset="0"/>
              </a:rPr>
              <a:pPr algn="r"/>
              <a:t>5</a:t>
            </a:fld>
            <a:endParaRPr lang="fr-FR" altLang="fr-FR" sz="1200" b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0ED8-F864-4C2D-A54C-486325617245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48100" y="9428164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66" tIns="44883" rIns="89766" bIns="44883" anchor="b"/>
          <a:lstStyle>
            <a:lvl1pPr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236400" indent="-367871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0753963" indent="-49855438" defTabSz="89852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E9AEF2E2-96CA-4D72-9DBE-EE82A2F50883}" type="slidenum">
              <a:rPr lang="fr-FR" altLang="fr-FR" sz="1200" b="0">
                <a:latin typeface="Calibri" pitchFamily="34" charset="0"/>
                <a:cs typeface="Arial" charset="0"/>
              </a:rPr>
              <a:pPr algn="r"/>
              <a:t>6</a:t>
            </a:fld>
            <a:endParaRPr lang="fr-FR" altLang="fr-FR" sz="1200" b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34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3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949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6480720" cy="1734108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>
                <a:solidFill>
                  <a:schemeClr val="accent2"/>
                </a:solidFill>
              </a:defRPr>
            </a:lvl1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1905000" cy="324272"/>
          </a:xfrm>
        </p:spPr>
        <p:txBody>
          <a:bodyPr/>
          <a:lstStyle/>
          <a:p>
            <a:fld id="{28380593-0828-4E54-A593-391E6A4151D9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 bwMode="auto">
          <a:xfrm>
            <a:off x="0" y="1844824"/>
            <a:ext cx="9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433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10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63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16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6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4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0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63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7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-252536" y="-99392"/>
            <a:ext cx="9649072" cy="194421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rgbClr val="6699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8A271-D230-4875-8F45-4DE70F02D152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0" y="1844824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:\Users\B2GRANIE\AppData\Local\Temp\notes256C9A\2014_logoMENESR_web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328"/>
            <a:ext cx="11239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9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Line 4"/>
          <p:cNvSpPr>
            <a:spLocks noChangeShapeType="1"/>
          </p:cNvSpPr>
          <p:nvPr/>
        </p:nvSpPr>
        <p:spPr bwMode="auto">
          <a:xfrm flipV="1">
            <a:off x="0" y="4495800"/>
            <a:ext cx="9144000" cy="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fr-FR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07504" y="1854754"/>
            <a:ext cx="8856984" cy="274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000" b="1" dirty="0" smtClean="0">
                <a:solidFill>
                  <a:srgbClr val="002060"/>
                </a:solidFill>
              </a:rPr>
              <a:t>La gestion budgétaire et comptable publique (GBCP)</a:t>
            </a:r>
          </a:p>
          <a:p>
            <a:pPr algn="ctr">
              <a:spcBef>
                <a:spcPct val="50000"/>
              </a:spcBef>
            </a:pPr>
            <a:r>
              <a:rPr lang="fr-FR" altLang="fr-FR" sz="3000" b="1" dirty="0" smtClean="0">
                <a:solidFill>
                  <a:srgbClr val="002060"/>
                </a:solidFill>
              </a:rPr>
              <a:t>Cycle de formation des responsables du contrôle budgétaire académique</a:t>
            </a:r>
            <a:endParaRPr lang="fr-FR" altLang="fr-FR" sz="3200" b="1" dirty="0">
              <a:solidFill>
                <a:srgbClr val="002060"/>
              </a:solidFill>
            </a:endParaRPr>
          </a:p>
          <a:p>
            <a:pPr algn="ctr">
              <a:lnSpc>
                <a:spcPct val="210000"/>
              </a:lnSpc>
              <a:spcBef>
                <a:spcPct val="50000"/>
              </a:spcBef>
            </a:pPr>
            <a:r>
              <a:rPr lang="fr-FR" altLang="fr-FR" sz="2600" dirty="0" smtClean="0">
                <a:solidFill>
                  <a:srgbClr val="002060"/>
                </a:solidFill>
              </a:rPr>
              <a:t>Les modalités du contrôle budgétaire dans le cadre GBCP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857714" y="5911334"/>
            <a:ext cx="1340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21 mai 2014</a:t>
            </a:r>
            <a:endParaRPr lang="fr-FR" altLang="fr-FR" dirty="0">
              <a:solidFill>
                <a:schemeClr val="accent2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620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480720" cy="1734108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fr-FR" altLang="fr-FR" baseline="0" dirty="0" smtClean="0">
                <a:solidFill>
                  <a:schemeClr val="accent1"/>
                </a:solidFill>
              </a:rPr>
              <a:t>Les instruments du dialogue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863033">
            <a:off x="3478422" y="4077072"/>
            <a:ext cx="2346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PROJET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0" y="1906389"/>
            <a:ext cx="9042758" cy="494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0819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5"/>
            <a:ext cx="9144000" cy="4547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480720" cy="1734108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fr-FR" altLang="fr-FR" baseline="0" dirty="0" smtClean="0">
                <a:solidFill>
                  <a:schemeClr val="accent1"/>
                </a:solidFill>
              </a:rPr>
              <a:t>Les instruments du dialogue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863033">
            <a:off x="5291429" y="5540231"/>
            <a:ext cx="2346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PROJET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269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9" y="1871515"/>
            <a:ext cx="5987869" cy="498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480720" cy="1734108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fr-FR" altLang="fr-FR" baseline="0" dirty="0" smtClean="0">
                <a:solidFill>
                  <a:schemeClr val="accent1"/>
                </a:solidFill>
              </a:rPr>
              <a:t>Les instruments du dialogue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863033">
            <a:off x="2483117" y="3903092"/>
            <a:ext cx="2346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PROJET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346" y="3292184"/>
            <a:ext cx="4285654" cy="357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4716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19787"/>
            <a:ext cx="8100392" cy="507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480720" cy="1734108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fr-FR" altLang="fr-FR" baseline="0" dirty="0" smtClean="0">
                <a:solidFill>
                  <a:schemeClr val="accent1"/>
                </a:solidFill>
              </a:rPr>
              <a:t>Les instruments du dialogue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863033">
            <a:off x="4067293" y="3192649"/>
            <a:ext cx="2346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PROJET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37072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480720" cy="1734108"/>
          </a:xfrm>
        </p:spPr>
        <p:txBody>
          <a:bodyPr>
            <a:normAutofit/>
          </a:bodyPr>
          <a:lstStyle/>
          <a:p>
            <a:pPr marL="857250" indent="-857250">
              <a:buAutoNum type="romanUcPeriod"/>
            </a:pPr>
            <a:r>
              <a:rPr lang="fr-FR" altLang="fr-FR" baseline="0" dirty="0" smtClean="0">
                <a:solidFill>
                  <a:schemeClr val="accent1"/>
                </a:solidFill>
              </a:rPr>
              <a:t>Les instruments du dialogue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20863033">
            <a:off x="4067293" y="3192649"/>
            <a:ext cx="2346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PROJET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6295"/>
            <a:ext cx="9223832" cy="426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0593-0828-4E54-A593-391E6A4151D9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792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72</Words>
  <Application>Microsoft Office PowerPoint</Application>
  <PresentationFormat>Affichage à l'écran (4:3)</PresentationFormat>
  <Paragraphs>31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Les instruments du dialogue</vt:lpstr>
      <vt:lpstr>Les instruments du dialogue</vt:lpstr>
      <vt:lpstr>Les instruments du dialogue</vt:lpstr>
      <vt:lpstr>Les instruments du dialogue</vt:lpstr>
      <vt:lpstr>Les instruments du dialogue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Guy Levaillant</cp:lastModifiedBy>
  <cp:revision>69</cp:revision>
  <cp:lastPrinted>2014-05-12T08:20:40Z</cp:lastPrinted>
  <dcterms:created xsi:type="dcterms:W3CDTF">2014-03-24T10:57:28Z</dcterms:created>
  <dcterms:modified xsi:type="dcterms:W3CDTF">2014-05-20T08:27:56Z</dcterms:modified>
</cp:coreProperties>
</file>